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layfair Display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.fntdata"/><Relationship Id="rId22" Type="http://schemas.openxmlformats.org/officeDocument/2006/relationships/font" Target="fonts/PlayfairDisplay-boldItalic.fntdata"/><Relationship Id="rId21" Type="http://schemas.openxmlformats.org/officeDocument/2006/relationships/font" Target="fonts/PlayfairDisplay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d6d0898f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d6d0898f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d6d0898ff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d6d0898ff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ea3bf38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6ea3bf38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d6d0898ff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d6d0898ff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ea3bf38f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ea3bf38f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ea3bf38f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ea3bf38f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d6d0898f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d6d0898f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ea3bf38f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6ea3bf38f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ea3bf38f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ea3bf38f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ea3bf38f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ea3bf38f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ea3bf38f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ea3bf38f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ea3bf38f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ea3bf38f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arduino.cc/en/Guide/ArduinoMega2560" TargetMode="External"/><Relationship Id="rId4" Type="http://schemas.openxmlformats.org/officeDocument/2006/relationships/hyperlink" Target="https://www.theengineeringprojects.com/2018/06/introduction-to-arduino-mega-2560.html" TargetMode="External"/><Relationship Id="rId5" Type="http://schemas.openxmlformats.org/officeDocument/2006/relationships/hyperlink" Target="https://www.pololu.com/product/1698" TargetMode="External"/><Relationship Id="rId6" Type="http://schemas.openxmlformats.org/officeDocument/2006/relationships/hyperlink" Target="https://www.robotshop.com/media/files/pdf/arduinomega2560datasheet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Arduino Mega 2560</a:t>
            </a:r>
            <a:endParaRPr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30600" y="2801050"/>
            <a:ext cx="3000900" cy="170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Group 6 - Divya Aggarwal, Yaashnaa Singhal, and Adam Manaster</a:t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1625" y="2302400"/>
            <a:ext cx="4611975" cy="254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Arduino (Cont.)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Below are some functionality integrated within the Arduino software...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setup() : This function is called once when a sketch starts after power-up or reset. It is used to initialize variables, input and output pin modes, and other libraries needed in the sketch (analogous to the main function).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loop() : After the setup() exits this function runs repeatedly until the board is powered off or reset; this, as the name suggests, works like an infinite while loop.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Fact :)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name “Arduino” comes from a bar in Ivrea, Italy, where some of the founders of the project used to meet.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https://www.arduino.cc/en/Guide/ArduinoMega2560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https://www.theengineeringprojects.com/2018/06/introduction-to-arduino-mega-2560.html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https://www.pololu.com/product/1698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https://www.robotshop.com/media/files/pdf/arduinomega2560datasheet.pdf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300" y="795350"/>
            <a:ext cx="8654876" cy="386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Introduction to the Arduino Mega 2560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has 54 digital input/output pins, 16 analog inputs, a 16 MHz resonator, a USB connection, a power jack, an in-circuit system programming (ICSP) header and a reset button.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Arduino Mega 2560 can be used for </a:t>
            </a:r>
            <a:r>
              <a:rPr lang="en"/>
              <a:t>projects</a:t>
            </a:r>
            <a:r>
              <a:rPr lang="en"/>
              <a:t> with complex circuitry and more memory space as it can store more instructions in the code memory and a number of the I/O and digital and analog pins.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board contains two voltage regulator settings (5V and 3.3V) which allows for a certain amount of flexibility not seen with other Arduino models.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456100" y="4348150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Schematic </a:t>
            </a: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063" y="458975"/>
            <a:ext cx="5997866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 of the Backside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275" y="1356050"/>
            <a:ext cx="5505450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b="3124" l="7217" r="10579" t="6582"/>
          <a:stretch/>
        </p:blipFill>
        <p:spPr>
          <a:xfrm>
            <a:off x="2754162" y="315263"/>
            <a:ext cx="3249424" cy="34008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1379475" y="40394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Playfair Display"/>
                <a:ea typeface="Playfair Display"/>
                <a:cs typeface="Playfair Display"/>
                <a:sym typeface="Playfair Display"/>
              </a:rPr>
              <a:t>Breakdown of Specs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and Memory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Mega 2560 can be powered by the USB connection or with an external power supply. The external power can come from an AC-DC adapter or a battery.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board can operate on an external supply of 6 to 20 volts.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Mega 2560 uses the Atmega8U2 programmed as a USB-to-serial converter.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The ATmega2560 has 256 KB of flash memory for storing code, 8 KB of SRAM and 4 KB of EEPROM.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 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numerous ways for the Arduino Mega 2560 to communicate with a computer or other microcontrollers.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Contains four hardware UARTs (universal asynchronous receiver-transmitters) for 5V serial communication.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Arduino software contains a serial monitor/plotter which allows for simple textual and graphical data to be displayed for the user.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LEDs on the board flash when there is successful communication between the Arduino and computer (data is transmitted through a ATmega8U2 chip and USB connection).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Programming</a:t>
            </a:r>
            <a:endParaRPr/>
          </a:p>
        </p:txBody>
      </p:sp>
      <p:sp>
        <p:nvSpPr>
          <p:cNvPr id="112" name="Google Shape;112;p20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Arduino Mega 2560 can be directly programmed through use of the Arduino software (what we have been using thus far in PHYS 398). Code is written in C/C++.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ATmega2560 (a component of the board) is equipped with a bootloader that enables one to upload new code on it without the need for an external hardware programmer.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However, you can bypass the bootloader and program the microcontroller through the ICSP (in-circuit serial programming) header.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Arduino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Arduino is an open source platform with a programmable circuit board and the IDE software that runs of your computer.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There are various “breakout boards” that are used with the main microcontroller, these include various sensors like accelerometers, temperature and pressure sensor etc.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We can program the microcontroller and the breakout boards using the IDE software. A minimal code has two primary functions: setup() and loop()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