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cf01b4f0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cf01b4f0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cf01b4f02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7cf01b4f0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7d1d92362d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7d1d92362d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d1d92362d_0_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d1d92362d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d1d92362d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d1d92362d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cdn-shop.adafruit.com/product-files/3660/BME680.pdf" TargetMode="External"/><Relationship Id="rId4" Type="http://schemas.openxmlformats.org/officeDocument/2006/relationships/hyperlink" Target="https://www.avnet.com/wps/portal/abacus/solutions/technologies/sensors/pressure-sensors/media-types/barometric/" TargetMode="External"/><Relationship Id="rId5" Type="http://schemas.openxmlformats.org/officeDocument/2006/relationships/hyperlink" Target="https://www.hbm.com/en/7646/what-is-a-pressure-senso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311700" y="1203825"/>
            <a:ext cx="8520600" cy="55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BME 680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311700" y="2012550"/>
            <a:ext cx="8520600" cy="11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Measurement of atmospheric pressure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descr="Adafruit BME680 - Temperature, Humidity, Pressure and Gas Sensor" id="88" name="Google Shape;8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5525" y="744575"/>
            <a:ext cx="3816776" cy="286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BME680?</a:t>
            </a:r>
            <a:endParaRPr/>
          </a:p>
        </p:txBody>
      </p:sp>
      <p:sp>
        <p:nvSpPr>
          <p:cNvPr id="94" name="Google Shape;94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Char char="●"/>
            </a:pPr>
            <a:r>
              <a:rPr lang="en" sz="1800">
                <a:solidFill>
                  <a:srgbClr val="000000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Temperature, humidity, pressure and gas sensor</a:t>
            </a:r>
            <a:endParaRPr sz="180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Char char="●"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Produced by Bosch, Distributed by Adafruit Industries</a:t>
            </a:r>
            <a:endParaRPr sz="180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Char char="●"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Is higher-end than BME280 atmospheric sensor</a:t>
            </a:r>
            <a:endParaRPr sz="180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Atmospheric pressure sensing capability</a:t>
            </a:r>
            <a:endParaRPr/>
          </a:p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Char char="●"/>
            </a:pPr>
            <a:r>
              <a:rPr lang="en" sz="1800">
                <a:solidFill>
                  <a:srgbClr val="000000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Measures barometric pressure to +- 1 millibar precision</a:t>
            </a:r>
            <a:endParaRPr sz="1800">
              <a:solidFill>
                <a:srgbClr val="000000"/>
              </a:solidFill>
              <a:highlight>
                <a:schemeClr val="lt1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342900" lvl="1" marL="9144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Char char="○"/>
            </a:pPr>
            <a:r>
              <a:rPr lang="en" sz="1800">
                <a:solidFill>
                  <a:srgbClr val="000000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300-1100 mb</a:t>
            </a:r>
            <a:endParaRPr sz="1800">
              <a:solidFill>
                <a:srgbClr val="000000"/>
              </a:solidFill>
              <a:highlight>
                <a:schemeClr val="lt1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Char char="●"/>
            </a:pPr>
            <a:r>
              <a:rPr lang="en" sz="1800">
                <a:solidFill>
                  <a:srgbClr val="000000"/>
                </a:solidFill>
                <a:highlight>
                  <a:schemeClr val="lt1"/>
                </a:highlight>
                <a:latin typeface="Verdana"/>
                <a:ea typeface="Verdana"/>
                <a:cs typeface="Verdana"/>
                <a:sym typeface="Verdana"/>
              </a:rPr>
              <a:t>182 Hz sampling rate</a:t>
            </a:r>
            <a:endParaRPr sz="1800">
              <a:solidFill>
                <a:srgbClr val="000000"/>
              </a:solidFill>
              <a:highlight>
                <a:schemeClr val="lt1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does the BME measure pressure?</a:t>
            </a:r>
            <a:endParaRPr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729450" y="221665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Modern microelectromechanical system (MEMS) technology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“Resistive” vs. “Capacitive”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 small, flexible membrane is exposed to the atmosphere on one side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 variable-capacitance  material is  attached to the opposite side and measures the force on the membrane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does the BME measure pressure?</a:t>
            </a:r>
            <a:endParaRPr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The resistance of the strain-measuring material changes as is it compressed by the membrane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The change in resistance is calibrated to relate to atmospheric pressure.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There is an optional IIR filter for pressure measurements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Eliminates short term fluctuations in pressure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https://cdn-shop.adafruit.com/product-files/3660/BME680.pdf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https://www.avnet.com/wps/portal/abacus/solutions/technologies/sensors/pressure-sensors/media-types/barometric/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https://www.hbm.com/en/7646/what-is-a-pressure-sensor/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