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4684101e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4684101e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for seeing how frequency changes in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make a spectrogram?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ramone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5466b02c9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5466b02c9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5466b02c9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5466b02c9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466b02c9_4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5466b02c9_4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ramone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47464f6d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47464f6d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4684101e5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4684101e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4684101e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4684101e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Sergi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6dda12d8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6dda12d8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Whoever is speaking at the time (so probably Sergi?)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4684101e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4684101e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dda12d8c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6dda12d8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4684101e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4684101e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4684101e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4684101e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684101e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684101e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466b02c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466b02c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Noah’s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684101e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684101e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Noah’s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4684101e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4684101e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Noah’s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466b02c9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466b02c9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39350" y="1584950"/>
            <a:ext cx="5415300" cy="17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Characterization of Vibrato</a:t>
            </a:r>
            <a:endParaRPr sz="44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Group 7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Sergi Castells, Stephen Elliott, Ramone Randle, Noah Rogers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Spectrograms (Frequency vs Time)</a:t>
            </a:r>
            <a:endParaRPr/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Voice at E4 without vibrato						Voice at E4 with vibrato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075" y="1919951"/>
            <a:ext cx="4356837" cy="20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86049"/>
            <a:ext cx="4356826" cy="213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Spectrograms</a:t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What is a spectrogram?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FFT is in the frequency domain but spectrograms are in the time domain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How to make a spectrogram?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FFTs in small cuts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Parameters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Spectrogram Parameters</a:t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297500" y="1148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Time Resolution=Window Size / Sample Rate= .093s					Frequency Resolution= 1 / Time Resolution=10.766hz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b="0" l="41352" r="0" t="0"/>
          <a:stretch/>
        </p:blipFill>
        <p:spPr>
          <a:xfrm>
            <a:off x="6873930" y="2855975"/>
            <a:ext cx="2120150" cy="10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582" y="1832624"/>
            <a:ext cx="3590500" cy="102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38" y="3451863"/>
            <a:ext cx="56292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50" y="1756425"/>
            <a:ext cx="49911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Spectrogram Comparison- Vibrato</a:t>
            </a:r>
            <a:endParaRPr/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Voice at E4 with vibrato					                         Cello at E4 with vibrato</a:t>
            </a:r>
            <a:endParaRPr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875" y="1927551"/>
            <a:ext cx="4475598" cy="280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75" y="1925462"/>
            <a:ext cx="4475601" cy="28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Spectrogram Comparison- No Vibrato</a:t>
            </a:r>
            <a:endParaRPr/>
          </a:p>
        </p:txBody>
      </p:sp>
      <p:sp>
        <p:nvSpPr>
          <p:cNvPr id="230" name="Google Shape;230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Voice at E4 without vibrato					                         Cello at E4 without vibrato</a:t>
            </a: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b="0" l="10796" r="10796" t="0"/>
          <a:stretch/>
        </p:blipFill>
        <p:spPr>
          <a:xfrm>
            <a:off x="4606875" y="1927551"/>
            <a:ext cx="4475597" cy="280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4">
            <a:alphaModFix/>
          </a:blip>
          <a:srcRect b="0" l="10889" r="10881" t="0"/>
          <a:stretch/>
        </p:blipFill>
        <p:spPr>
          <a:xfrm>
            <a:off x="131275" y="1925462"/>
            <a:ext cx="4475600" cy="28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Fourier transform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Voice and cello had range for vibrato and no vibrato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Voices range wider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Spectrograms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Easy to spot the change in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frequency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Overtone carries similar modulation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Fourier transform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chunk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Moving peak in short timeframe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44" name="Google Shape;244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Vibrato is detectable in vocals and stringed instruments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Fourier Transforms and spectrograms clearly show the presence, or lack thereof, of vibrato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Vocal notes have a wider base in frequency and oscillate with greater intensity than stringed instruments for both vibrato and non-vibrato samples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Stringed instrument notes fluctuate much less than vocals in all cases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188" y="165363"/>
            <a:ext cx="4317625" cy="48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2831850" y="2303850"/>
            <a:ext cx="34803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Questions?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Vibrato?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Oscillation of pitch (frequency) about a given note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Equivalent oscillation apparent among a note’s overtones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Present in all sung notes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Commonly used in vocals and stringed instruments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Stringed instruments tend to produce cleaner vibrato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Background/Introduction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483150" y="1307850"/>
            <a:ext cx="3294600" cy="3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Modulations do not exceed a semi-tone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Sounds come from combination of vibrations of true and false vocal folds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Cricothyroid muscle responsible for controlling pitch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Natural vibration in c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ricothyroid muscle causes vibrato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700" y="1307850"/>
            <a:ext cx="4850600" cy="155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700" y="3106130"/>
            <a:ext cx="4850598" cy="171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Hardware and DAQ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Hardware consisted of equipment tethered to breadboards and PCBs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Microphone was most important device used for this project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LCD, contrast setting potentiometer, keypad, microphone, microSD breakout board, INA219 current/voltage regulator, and battery pack were also used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DAQ contained within Arduino internal storage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DAQ activated/deactivated microphone on keypress and stored file to SD card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Sources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Hannah Nelson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Cello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years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experience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Mi Ran Choi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Cello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Bachelors in Music Performance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Davide Elliott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Voice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ent to UIUC for theater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Manipulation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297500" y="1307850"/>
            <a:ext cx="70389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In-person audio collection shifted to getting recordings remotely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Conversion to WAV from M4A and Binary Files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Needed WAV files for Scipy’s Fast Fourier Transforms (FFTs)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❖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Basically three main sections for software: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Data Acquisition - Professor Gollin’s recording code on class website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Data Analysis - Python code using NumPy, SciPy, and Matplotlib libraries and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Sonic Visualizer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Data Editing - Audacity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0" y="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Transforms</a:t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000" y="613200"/>
            <a:ext cx="3379900" cy="214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008" y="2870925"/>
            <a:ext cx="3379892" cy="21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9949" y="2870920"/>
            <a:ext cx="3419000" cy="214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9950" y="613187"/>
            <a:ext cx="3419000" cy="2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600" y="930650"/>
            <a:ext cx="6854801" cy="412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Transforms (Vocal Chunks)</a:t>
            </a: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600" y="922675"/>
            <a:ext cx="6854799" cy="41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4600" y="931400"/>
            <a:ext cx="6854799" cy="413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4600" y="936000"/>
            <a:ext cx="6854801" cy="412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4600" y="936000"/>
            <a:ext cx="6854801" cy="41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