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698" r:id="rId3"/>
    <p:sldId id="699" r:id="rId4"/>
    <p:sldId id="681" r:id="rId5"/>
    <p:sldId id="692" r:id="rId6"/>
    <p:sldId id="695" r:id="rId7"/>
    <p:sldId id="684" r:id="rId8"/>
    <p:sldId id="685" r:id="rId9"/>
    <p:sldId id="700" r:id="rId10"/>
    <p:sldId id="686" r:id="rId11"/>
    <p:sldId id="694" r:id="rId12"/>
    <p:sldId id="688" r:id="rId13"/>
    <p:sldId id="673" r:id="rId14"/>
    <p:sldId id="701" r:id="rId15"/>
    <p:sldId id="674" r:id="rId16"/>
    <p:sldId id="696" r:id="rId17"/>
    <p:sldId id="693" r:id="rId18"/>
    <p:sldId id="676" r:id="rId19"/>
    <p:sldId id="677" r:id="rId20"/>
    <p:sldId id="689" r:id="rId21"/>
    <p:sldId id="678" r:id="rId22"/>
    <p:sldId id="679" r:id="rId23"/>
    <p:sldId id="680" r:id="rId24"/>
    <p:sldId id="702" r:id="rId25"/>
    <p:sldId id="6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923"/>
    <a:srgbClr val="32241E"/>
    <a:srgbClr val="493428"/>
    <a:srgbClr val="FE8E00"/>
    <a:srgbClr val="4DA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3F7DFD-3654-9548-8E90-ED94997A5C2B}" v="21" dt="2021-04-19T19:20:03.4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27"/>
    <p:restoredTop sz="96552"/>
  </p:normalViewPr>
  <p:slideViewPr>
    <p:cSldViewPr snapToGrid="0" snapToObjects="1">
      <p:cViewPr varScale="1">
        <p:scale>
          <a:sx n="111" d="100"/>
          <a:sy n="111" d="100"/>
        </p:scale>
        <p:origin x="216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o Dovely" userId="6a2364de60b3b3b5" providerId="LiveId" clId="{973F7DFD-3654-9548-8E90-ED94997A5C2B}"/>
    <pc:docChg chg="undo custSel addSld delSld modSld sldOrd">
      <pc:chgData name="Leno Dovely" userId="6a2364de60b3b3b5" providerId="LiveId" clId="{973F7DFD-3654-9548-8E90-ED94997A5C2B}" dt="2021-04-19T19:20:42.709" v="1636" actId="2696"/>
      <pc:docMkLst>
        <pc:docMk/>
      </pc:docMkLst>
      <pc:sldChg chg="addSp delSp modSp mod">
        <pc:chgData name="Leno Dovely" userId="6a2364de60b3b3b5" providerId="LiveId" clId="{973F7DFD-3654-9548-8E90-ED94997A5C2B}" dt="2021-04-19T08:23:45.920" v="175" actId="313"/>
        <pc:sldMkLst>
          <pc:docMk/>
          <pc:sldMk cId="2068395958" sldId="672"/>
        </pc:sldMkLst>
        <pc:spChg chg="mod">
          <ac:chgData name="Leno Dovely" userId="6a2364de60b3b3b5" providerId="LiveId" clId="{973F7DFD-3654-9548-8E90-ED94997A5C2B}" dt="2021-04-19T08:23:45.920" v="175" actId="313"/>
          <ac:spMkLst>
            <pc:docMk/>
            <pc:sldMk cId="2068395958" sldId="672"/>
            <ac:spMk id="3" creationId="{5C9F2B79-C5C9-5E43-B21E-B5A190F1AE2D}"/>
          </ac:spMkLst>
        </pc:spChg>
        <pc:spChg chg="add del mod">
          <ac:chgData name="Leno Dovely" userId="6a2364de60b3b3b5" providerId="LiveId" clId="{973F7DFD-3654-9548-8E90-ED94997A5C2B}" dt="2021-04-19T08:21:28.609" v="20" actId="478"/>
          <ac:spMkLst>
            <pc:docMk/>
            <pc:sldMk cId="2068395958" sldId="672"/>
            <ac:spMk id="8" creationId="{C71FD84D-CC22-1A40-8806-E5163886326B}"/>
          </ac:spMkLst>
        </pc:spChg>
        <pc:picChg chg="add del mod">
          <ac:chgData name="Leno Dovely" userId="6a2364de60b3b3b5" providerId="LiveId" clId="{973F7DFD-3654-9548-8E90-ED94997A5C2B}" dt="2021-04-19T08:21:31.098" v="23"/>
          <ac:picMkLst>
            <pc:docMk/>
            <pc:sldMk cId="2068395958" sldId="672"/>
            <ac:picMk id="10" creationId="{03CE93EF-69F4-6A43-8BC8-E377C3582CDF}"/>
          </ac:picMkLst>
        </pc:picChg>
      </pc:sldChg>
      <pc:sldChg chg="modSp add mod ord">
        <pc:chgData name="Leno Dovely" userId="6a2364de60b3b3b5" providerId="LiveId" clId="{973F7DFD-3654-9548-8E90-ED94997A5C2B}" dt="2021-04-19T08:25:40.141" v="203" actId="20578"/>
        <pc:sldMkLst>
          <pc:docMk/>
          <pc:sldMk cId="1029897274" sldId="676"/>
        </pc:sldMkLst>
        <pc:spChg chg="mod">
          <ac:chgData name="Leno Dovely" userId="6a2364de60b3b3b5" providerId="LiveId" clId="{973F7DFD-3654-9548-8E90-ED94997A5C2B}" dt="2021-04-19T08:25:25.968" v="202" actId="20577"/>
          <ac:spMkLst>
            <pc:docMk/>
            <pc:sldMk cId="1029897274" sldId="676"/>
            <ac:spMk id="6" creationId="{EE71DE20-7E7F-194B-9FA0-B39552B6CC47}"/>
          </ac:spMkLst>
        </pc:spChg>
      </pc:sldChg>
      <pc:sldChg chg="modSp mod">
        <pc:chgData name="Leno Dovely" userId="6a2364de60b3b3b5" providerId="LiveId" clId="{973F7DFD-3654-9548-8E90-ED94997A5C2B}" dt="2021-04-19T08:28:00.492" v="217" actId="20577"/>
        <pc:sldMkLst>
          <pc:docMk/>
          <pc:sldMk cId="2833429455" sldId="677"/>
        </pc:sldMkLst>
        <pc:spChg chg="mod">
          <ac:chgData name="Leno Dovely" userId="6a2364de60b3b3b5" providerId="LiveId" clId="{973F7DFD-3654-9548-8E90-ED94997A5C2B}" dt="2021-04-19T08:28:00.492" v="217" actId="20577"/>
          <ac:spMkLst>
            <pc:docMk/>
            <pc:sldMk cId="2833429455" sldId="677"/>
            <ac:spMk id="6" creationId="{EE71DE20-7E7F-194B-9FA0-B39552B6CC47}"/>
          </ac:spMkLst>
        </pc:spChg>
      </pc:sldChg>
      <pc:sldChg chg="modSp add mod">
        <pc:chgData name="Leno Dovely" userId="6a2364de60b3b3b5" providerId="LiveId" clId="{973F7DFD-3654-9548-8E90-ED94997A5C2B}" dt="2021-04-19T08:27:55.924" v="213" actId="20577"/>
        <pc:sldMkLst>
          <pc:docMk/>
          <pc:sldMk cId="3246881981" sldId="678"/>
        </pc:sldMkLst>
        <pc:spChg chg="mod">
          <ac:chgData name="Leno Dovely" userId="6a2364de60b3b3b5" providerId="LiveId" clId="{973F7DFD-3654-9548-8E90-ED94997A5C2B}" dt="2021-04-19T08:27:55.924" v="213" actId="20577"/>
          <ac:spMkLst>
            <pc:docMk/>
            <pc:sldMk cId="3246881981" sldId="678"/>
            <ac:spMk id="6" creationId="{EE71DE20-7E7F-194B-9FA0-B39552B6CC47}"/>
          </ac:spMkLst>
        </pc:spChg>
      </pc:sldChg>
      <pc:sldChg chg="add">
        <pc:chgData name="Leno Dovely" userId="6a2364de60b3b3b5" providerId="LiveId" clId="{973F7DFD-3654-9548-8E90-ED94997A5C2B}" dt="2021-04-19T08:26:39.244" v="207"/>
        <pc:sldMkLst>
          <pc:docMk/>
          <pc:sldMk cId="2722021669" sldId="679"/>
        </pc:sldMkLst>
      </pc:sldChg>
      <pc:sldChg chg="modSp add mod">
        <pc:chgData name="Leno Dovely" userId="6a2364de60b3b3b5" providerId="LiveId" clId="{973F7DFD-3654-9548-8E90-ED94997A5C2B}" dt="2021-04-19T08:28:07.353" v="221" actId="20577"/>
        <pc:sldMkLst>
          <pc:docMk/>
          <pc:sldMk cId="486278585" sldId="680"/>
        </pc:sldMkLst>
        <pc:spChg chg="mod">
          <ac:chgData name="Leno Dovely" userId="6a2364de60b3b3b5" providerId="LiveId" clId="{973F7DFD-3654-9548-8E90-ED94997A5C2B}" dt="2021-04-19T08:28:07.353" v="221" actId="20577"/>
          <ac:spMkLst>
            <pc:docMk/>
            <pc:sldMk cId="486278585" sldId="680"/>
            <ac:spMk id="6" creationId="{EE71DE20-7E7F-194B-9FA0-B39552B6CC47}"/>
          </ac:spMkLst>
        </pc:spChg>
      </pc:sldChg>
      <pc:sldChg chg="modSp mod">
        <pc:chgData name="Leno Dovely" userId="6a2364de60b3b3b5" providerId="LiveId" clId="{973F7DFD-3654-9548-8E90-ED94997A5C2B}" dt="2021-04-19T19:11:28.935" v="1383" actId="27636"/>
        <pc:sldMkLst>
          <pc:docMk/>
          <pc:sldMk cId="2176774880" sldId="685"/>
        </pc:sldMkLst>
        <pc:spChg chg="mod">
          <ac:chgData name="Leno Dovely" userId="6a2364de60b3b3b5" providerId="LiveId" clId="{973F7DFD-3654-9548-8E90-ED94997A5C2B}" dt="2021-04-19T19:11:28.935" v="1383" actId="27636"/>
          <ac:spMkLst>
            <pc:docMk/>
            <pc:sldMk cId="2176774880" sldId="685"/>
            <ac:spMk id="3" creationId="{46D8436B-D446-9044-8BC8-FF2467426A21}"/>
          </ac:spMkLst>
        </pc:spChg>
      </pc:sldChg>
      <pc:sldChg chg="addSp delSp modSp mod">
        <pc:chgData name="Leno Dovely" userId="6a2364de60b3b3b5" providerId="LiveId" clId="{973F7DFD-3654-9548-8E90-ED94997A5C2B}" dt="2021-04-19T19:19:09.603" v="1611" actId="1076"/>
        <pc:sldMkLst>
          <pc:docMk/>
          <pc:sldMk cId="3938304193" sldId="686"/>
        </pc:sldMkLst>
        <pc:spChg chg="mod">
          <ac:chgData name="Leno Dovely" userId="6a2364de60b3b3b5" providerId="LiveId" clId="{973F7DFD-3654-9548-8E90-ED94997A5C2B}" dt="2021-04-19T19:19:09.603" v="1611" actId="1076"/>
          <ac:spMkLst>
            <pc:docMk/>
            <pc:sldMk cId="3938304193" sldId="686"/>
            <ac:spMk id="3" creationId="{08461EAF-641E-B347-8B37-394849C2F50E}"/>
          </ac:spMkLst>
        </pc:spChg>
        <pc:spChg chg="add del mod">
          <ac:chgData name="Leno Dovely" userId="6a2364de60b3b3b5" providerId="LiveId" clId="{973F7DFD-3654-9548-8E90-ED94997A5C2B}" dt="2021-04-19T19:15:35.916" v="1503" actId="478"/>
          <ac:spMkLst>
            <pc:docMk/>
            <pc:sldMk cId="3938304193" sldId="686"/>
            <ac:spMk id="4" creationId="{5984643A-67FD-D147-832C-21E5B71D333F}"/>
          </ac:spMkLst>
        </pc:spChg>
        <pc:spChg chg="add mod">
          <ac:chgData name="Leno Dovely" userId="6a2364de60b3b3b5" providerId="LiveId" clId="{973F7DFD-3654-9548-8E90-ED94997A5C2B}" dt="2021-04-19T19:18:59.247" v="1610" actId="15"/>
          <ac:spMkLst>
            <pc:docMk/>
            <pc:sldMk cId="3938304193" sldId="686"/>
            <ac:spMk id="10" creationId="{EFCE796C-5BEE-AC48-97FA-6618AA167395}"/>
          </ac:spMkLst>
        </pc:spChg>
        <pc:spChg chg="mod">
          <ac:chgData name="Leno Dovely" userId="6a2364de60b3b3b5" providerId="LiveId" clId="{973F7DFD-3654-9548-8E90-ED94997A5C2B}" dt="2021-04-19T19:19:09.603" v="1611" actId="1076"/>
          <ac:spMkLst>
            <pc:docMk/>
            <pc:sldMk cId="3938304193" sldId="686"/>
            <ac:spMk id="14" creationId="{4EC4B929-0928-8F46-AC8A-AA451195DDE5}"/>
          </ac:spMkLst>
        </pc:spChg>
        <pc:spChg chg="mod">
          <ac:chgData name="Leno Dovely" userId="6a2364de60b3b3b5" providerId="LiveId" clId="{973F7DFD-3654-9548-8E90-ED94997A5C2B}" dt="2021-04-19T19:19:09.603" v="1611" actId="1076"/>
          <ac:spMkLst>
            <pc:docMk/>
            <pc:sldMk cId="3938304193" sldId="686"/>
            <ac:spMk id="15" creationId="{DF20461A-A893-DD4E-96CE-F5A79FFE9B39}"/>
          </ac:spMkLst>
        </pc:spChg>
        <pc:cxnChg chg="mod">
          <ac:chgData name="Leno Dovely" userId="6a2364de60b3b3b5" providerId="LiveId" clId="{973F7DFD-3654-9548-8E90-ED94997A5C2B}" dt="2021-04-19T19:19:09.603" v="1611" actId="1076"/>
          <ac:cxnSpMkLst>
            <pc:docMk/>
            <pc:sldMk cId="3938304193" sldId="686"/>
            <ac:cxnSpMk id="11" creationId="{70479C65-7957-AC4E-8CAE-E866B7AC7856}"/>
          </ac:cxnSpMkLst>
        </pc:cxnChg>
        <pc:cxnChg chg="mod">
          <ac:chgData name="Leno Dovely" userId="6a2364de60b3b3b5" providerId="LiveId" clId="{973F7DFD-3654-9548-8E90-ED94997A5C2B}" dt="2021-04-19T19:19:09.603" v="1611" actId="1076"/>
          <ac:cxnSpMkLst>
            <pc:docMk/>
            <pc:sldMk cId="3938304193" sldId="686"/>
            <ac:cxnSpMk id="13" creationId="{39EAED17-E7D6-1141-9BEF-DD852C092DCB}"/>
          </ac:cxnSpMkLst>
        </pc:cxnChg>
      </pc:sldChg>
      <pc:sldChg chg="ord">
        <pc:chgData name="Leno Dovely" userId="6a2364de60b3b3b5" providerId="LiveId" clId="{973F7DFD-3654-9548-8E90-ED94997A5C2B}" dt="2021-04-19T08:27:09.544" v="208" actId="20578"/>
        <pc:sldMkLst>
          <pc:docMk/>
          <pc:sldMk cId="1914225292" sldId="689"/>
        </pc:sldMkLst>
      </pc:sldChg>
      <pc:sldChg chg="modSp mod">
        <pc:chgData name="Leno Dovely" userId="6a2364de60b3b3b5" providerId="LiveId" clId="{973F7DFD-3654-9548-8E90-ED94997A5C2B}" dt="2021-04-19T19:20:33.777" v="1635" actId="20577"/>
        <pc:sldMkLst>
          <pc:docMk/>
          <pc:sldMk cId="2663612812" sldId="690"/>
        </pc:sldMkLst>
        <pc:spChg chg="mod">
          <ac:chgData name="Leno Dovely" userId="6a2364de60b3b3b5" providerId="LiveId" clId="{973F7DFD-3654-9548-8E90-ED94997A5C2B}" dt="2021-04-19T19:20:33.777" v="1635" actId="20577"/>
          <ac:spMkLst>
            <pc:docMk/>
            <pc:sldMk cId="2663612812" sldId="690"/>
            <ac:spMk id="3" creationId="{12997CC6-D7C2-724A-9142-8EDA4A2D5DC2}"/>
          </ac:spMkLst>
        </pc:spChg>
      </pc:sldChg>
      <pc:sldChg chg="addSp modSp mod">
        <pc:chgData name="Leno Dovely" userId="6a2364de60b3b3b5" providerId="LiveId" clId="{973F7DFD-3654-9548-8E90-ED94997A5C2B}" dt="2021-04-19T19:18:31.772" v="1591" actId="1076"/>
        <pc:sldMkLst>
          <pc:docMk/>
          <pc:sldMk cId="1692585706" sldId="694"/>
        </pc:sldMkLst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4" creationId="{52392FD6-ADF5-7C44-A466-3F5CEDC4251E}"/>
          </ac:spMkLst>
        </pc:spChg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5" creationId="{A7734DFF-AC05-2D4F-8C5F-402ABD7FBA0E}"/>
          </ac:spMkLst>
        </pc:spChg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6" creationId="{A7362352-8C63-4D42-B5BD-4761FA2DB22E}"/>
          </ac:spMkLst>
        </pc:spChg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7" creationId="{7F73A199-DE1A-5A4C-B3CF-196A2AA54184}"/>
          </ac:spMkLst>
        </pc:spChg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8" creationId="{453CCA33-3AC0-0A4A-A7F2-3D096DB50BBE}"/>
          </ac:spMkLst>
        </pc:spChg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9" creationId="{286242BA-A787-DB47-A0BE-9FA590CC9AAC}"/>
          </ac:spMkLst>
        </pc:spChg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10" creationId="{DFB1DF05-ADE3-4740-B5BE-C4B3189E43E6}"/>
          </ac:spMkLst>
        </pc:spChg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11" creationId="{BDBE6F94-3E2B-7749-B577-DE4214D08C97}"/>
          </ac:spMkLst>
        </pc:spChg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26" creationId="{86C76C63-C09F-2743-AB7D-AB9FD8433648}"/>
          </ac:spMkLst>
        </pc:spChg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27" creationId="{0F3C3C5E-BFAC-FF4A-A870-BD1FB3737E1D}"/>
          </ac:spMkLst>
        </pc:spChg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28" creationId="{32F4AD01-35E1-2C46-8A8A-B0D262A08EC4}"/>
          </ac:spMkLst>
        </pc:spChg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29" creationId="{3B2562C1-4234-C94F-9CC5-AB10DF2D41EF}"/>
          </ac:spMkLst>
        </pc:spChg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30" creationId="{8B2F47E6-C57B-EF43-9CE4-80A8D5610923}"/>
          </ac:spMkLst>
        </pc:spChg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31" creationId="{CC4A6769-EC6A-C048-9A21-C78DCBECA34B}"/>
          </ac:spMkLst>
        </pc:spChg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32" creationId="{0E11DDB1-E9C5-4E49-80B0-D6D5C78C5C8C}"/>
          </ac:spMkLst>
        </pc:spChg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34" creationId="{FFB1F1A0-0124-D84E-8FB9-2FB0382D6145}"/>
          </ac:spMkLst>
        </pc:spChg>
        <pc:spChg chg="mod">
          <ac:chgData name="Leno Dovely" userId="6a2364de60b3b3b5" providerId="LiveId" clId="{973F7DFD-3654-9548-8E90-ED94997A5C2B}" dt="2021-04-19T19:18:31.772" v="1591" actId="1076"/>
          <ac:spMkLst>
            <pc:docMk/>
            <pc:sldMk cId="1692585706" sldId="694"/>
            <ac:spMk id="35" creationId="{65A9EFA3-1126-7145-A5F2-C92ABF5D280D}"/>
          </ac:spMkLst>
        </pc:spChg>
        <pc:spChg chg="add mod">
          <ac:chgData name="Leno Dovely" userId="6a2364de60b3b3b5" providerId="LiveId" clId="{973F7DFD-3654-9548-8E90-ED94997A5C2B}" dt="2021-04-19T19:17:49.880" v="1581"/>
          <ac:spMkLst>
            <pc:docMk/>
            <pc:sldMk cId="1692585706" sldId="694"/>
            <ac:spMk id="36" creationId="{36D1CB43-38C5-E243-9320-C07B4C712FAC}"/>
          </ac:spMkLst>
        </pc:spChg>
        <pc:cxnChg chg="mod">
          <ac:chgData name="Leno Dovely" userId="6a2364de60b3b3b5" providerId="LiveId" clId="{973F7DFD-3654-9548-8E90-ED94997A5C2B}" dt="2021-04-19T19:18:31.772" v="1591" actId="1076"/>
          <ac:cxnSpMkLst>
            <pc:docMk/>
            <pc:sldMk cId="1692585706" sldId="694"/>
            <ac:cxnSpMk id="13" creationId="{8409D418-103C-C649-B51A-DA90E2EBCABD}"/>
          </ac:cxnSpMkLst>
        </pc:cxnChg>
        <pc:cxnChg chg="mod">
          <ac:chgData name="Leno Dovely" userId="6a2364de60b3b3b5" providerId="LiveId" clId="{973F7DFD-3654-9548-8E90-ED94997A5C2B}" dt="2021-04-19T19:18:31.772" v="1591" actId="1076"/>
          <ac:cxnSpMkLst>
            <pc:docMk/>
            <pc:sldMk cId="1692585706" sldId="694"/>
            <ac:cxnSpMk id="15" creationId="{A4083BB7-3412-BF4C-86CF-34118C81A49B}"/>
          </ac:cxnSpMkLst>
        </pc:cxnChg>
        <pc:cxnChg chg="mod">
          <ac:chgData name="Leno Dovely" userId="6a2364de60b3b3b5" providerId="LiveId" clId="{973F7DFD-3654-9548-8E90-ED94997A5C2B}" dt="2021-04-19T19:18:31.772" v="1591" actId="1076"/>
          <ac:cxnSpMkLst>
            <pc:docMk/>
            <pc:sldMk cId="1692585706" sldId="694"/>
            <ac:cxnSpMk id="17" creationId="{F544F8F6-692D-4E4E-BABF-FAE3CB195C7F}"/>
          </ac:cxnSpMkLst>
        </pc:cxnChg>
        <pc:cxnChg chg="mod">
          <ac:chgData name="Leno Dovely" userId="6a2364de60b3b3b5" providerId="LiveId" clId="{973F7DFD-3654-9548-8E90-ED94997A5C2B}" dt="2021-04-19T19:18:31.772" v="1591" actId="1076"/>
          <ac:cxnSpMkLst>
            <pc:docMk/>
            <pc:sldMk cId="1692585706" sldId="694"/>
            <ac:cxnSpMk id="19" creationId="{04A40FBF-3913-BC41-8472-40242D195BEE}"/>
          </ac:cxnSpMkLst>
        </pc:cxnChg>
        <pc:cxnChg chg="mod">
          <ac:chgData name="Leno Dovely" userId="6a2364de60b3b3b5" providerId="LiveId" clId="{973F7DFD-3654-9548-8E90-ED94997A5C2B}" dt="2021-04-19T19:18:31.772" v="1591" actId="1076"/>
          <ac:cxnSpMkLst>
            <pc:docMk/>
            <pc:sldMk cId="1692585706" sldId="694"/>
            <ac:cxnSpMk id="21" creationId="{2CE56FC0-55BF-2644-9E9D-E5FA30CBCF7C}"/>
          </ac:cxnSpMkLst>
        </pc:cxnChg>
        <pc:cxnChg chg="mod">
          <ac:chgData name="Leno Dovely" userId="6a2364de60b3b3b5" providerId="LiveId" clId="{973F7DFD-3654-9548-8E90-ED94997A5C2B}" dt="2021-04-19T19:18:31.772" v="1591" actId="1076"/>
          <ac:cxnSpMkLst>
            <pc:docMk/>
            <pc:sldMk cId="1692585706" sldId="694"/>
            <ac:cxnSpMk id="23" creationId="{93BC877A-65E2-AD4D-ADC0-CF15C1D0ED43}"/>
          </ac:cxnSpMkLst>
        </pc:cxnChg>
        <pc:cxnChg chg="mod">
          <ac:chgData name="Leno Dovely" userId="6a2364de60b3b3b5" providerId="LiveId" clId="{973F7DFD-3654-9548-8E90-ED94997A5C2B}" dt="2021-04-19T19:18:31.772" v="1591" actId="1076"/>
          <ac:cxnSpMkLst>
            <pc:docMk/>
            <pc:sldMk cId="1692585706" sldId="694"/>
            <ac:cxnSpMk id="25" creationId="{CA0B86A9-D491-214D-B945-3BFAFF46AAE1}"/>
          </ac:cxnSpMkLst>
        </pc:cxnChg>
      </pc:sldChg>
      <pc:sldChg chg="modSp new mod">
        <pc:chgData name="Leno Dovely" userId="6a2364de60b3b3b5" providerId="LiveId" clId="{973F7DFD-3654-9548-8E90-ED94997A5C2B}" dt="2021-04-19T08:24:34.587" v="199" actId="20577"/>
        <pc:sldMkLst>
          <pc:docMk/>
          <pc:sldMk cId="2657123358" sldId="696"/>
        </pc:sldMkLst>
        <pc:spChg chg="mod">
          <ac:chgData name="Leno Dovely" userId="6a2364de60b3b3b5" providerId="LiveId" clId="{973F7DFD-3654-9548-8E90-ED94997A5C2B}" dt="2021-04-19T08:24:16.813" v="196" actId="20577"/>
          <ac:spMkLst>
            <pc:docMk/>
            <pc:sldMk cId="2657123358" sldId="696"/>
            <ac:spMk id="2" creationId="{0F1D0EEF-9B11-FA4B-9F86-C227ED783E8F}"/>
          </ac:spMkLst>
        </pc:spChg>
        <pc:spChg chg="mod">
          <ac:chgData name="Leno Dovely" userId="6a2364de60b3b3b5" providerId="LiveId" clId="{973F7DFD-3654-9548-8E90-ED94997A5C2B}" dt="2021-04-19T08:24:34.587" v="199" actId="20577"/>
          <ac:spMkLst>
            <pc:docMk/>
            <pc:sldMk cId="2657123358" sldId="696"/>
            <ac:spMk id="3" creationId="{D3EEFB07-85E9-D04E-A5FC-E7C221A9C78B}"/>
          </ac:spMkLst>
        </pc:spChg>
      </pc:sldChg>
      <pc:sldChg chg="add del">
        <pc:chgData name="Leno Dovely" userId="6a2364de60b3b3b5" providerId="LiveId" clId="{973F7DFD-3654-9548-8E90-ED94997A5C2B}" dt="2021-04-19T19:20:42.709" v="1636" actId="2696"/>
        <pc:sldMkLst>
          <pc:docMk/>
          <pc:sldMk cId="309518792" sldId="697"/>
        </pc:sldMkLst>
      </pc:sldChg>
      <pc:sldChg chg="add del">
        <pc:chgData name="Leno Dovely" userId="6a2364de60b3b3b5" providerId="LiveId" clId="{973F7DFD-3654-9548-8E90-ED94997A5C2B}" dt="2021-04-19T08:25:55.231" v="205"/>
        <pc:sldMkLst>
          <pc:docMk/>
          <pc:sldMk cId="2355299705" sldId="697"/>
        </pc:sldMkLst>
      </pc:sldChg>
      <pc:sldChg chg="modSp new mod">
        <pc:chgData name="Leno Dovely" userId="6a2364de60b3b3b5" providerId="LiveId" clId="{973F7DFD-3654-9548-8E90-ED94997A5C2B}" dt="2021-04-19T08:36:12.734" v="481" actId="20577"/>
        <pc:sldMkLst>
          <pc:docMk/>
          <pc:sldMk cId="1725010902" sldId="698"/>
        </pc:sldMkLst>
        <pc:spChg chg="mod">
          <ac:chgData name="Leno Dovely" userId="6a2364de60b3b3b5" providerId="LiveId" clId="{973F7DFD-3654-9548-8E90-ED94997A5C2B}" dt="2021-04-19T08:34:03.777" v="235" actId="20577"/>
          <ac:spMkLst>
            <pc:docMk/>
            <pc:sldMk cId="1725010902" sldId="698"/>
            <ac:spMk id="2" creationId="{3FAC78BE-1A5B-794C-B2C8-8A4CB2614A7A}"/>
          </ac:spMkLst>
        </pc:spChg>
        <pc:spChg chg="mod">
          <ac:chgData name="Leno Dovely" userId="6a2364de60b3b3b5" providerId="LiveId" clId="{973F7DFD-3654-9548-8E90-ED94997A5C2B}" dt="2021-04-19T08:36:12.734" v="481" actId="20577"/>
          <ac:spMkLst>
            <pc:docMk/>
            <pc:sldMk cId="1725010902" sldId="698"/>
            <ac:spMk id="3" creationId="{F326FEE6-992E-0744-9906-9F41F5A631F3}"/>
          </ac:spMkLst>
        </pc:spChg>
      </pc:sldChg>
      <pc:sldChg chg="modSp new mod">
        <pc:chgData name="Leno Dovely" userId="6a2364de60b3b3b5" providerId="LiveId" clId="{973F7DFD-3654-9548-8E90-ED94997A5C2B}" dt="2021-04-19T08:40:32.810" v="852" actId="20577"/>
        <pc:sldMkLst>
          <pc:docMk/>
          <pc:sldMk cId="123928246" sldId="699"/>
        </pc:sldMkLst>
        <pc:spChg chg="mod">
          <ac:chgData name="Leno Dovely" userId="6a2364de60b3b3b5" providerId="LiveId" clId="{973F7DFD-3654-9548-8E90-ED94997A5C2B}" dt="2021-04-19T08:37:12.447" v="529" actId="20577"/>
          <ac:spMkLst>
            <pc:docMk/>
            <pc:sldMk cId="123928246" sldId="699"/>
            <ac:spMk id="2" creationId="{BD5B917C-7BB8-4A43-B6CF-91CC27E79E78}"/>
          </ac:spMkLst>
        </pc:spChg>
        <pc:spChg chg="mod">
          <ac:chgData name="Leno Dovely" userId="6a2364de60b3b3b5" providerId="LiveId" clId="{973F7DFD-3654-9548-8E90-ED94997A5C2B}" dt="2021-04-19T08:40:32.810" v="852" actId="20577"/>
          <ac:spMkLst>
            <pc:docMk/>
            <pc:sldMk cId="123928246" sldId="699"/>
            <ac:spMk id="3" creationId="{4B3BE237-6D28-9146-B2E7-B7891F73A44B}"/>
          </ac:spMkLst>
        </pc:spChg>
      </pc:sldChg>
      <pc:sldChg chg="addSp delSp modSp new mod">
        <pc:chgData name="Leno Dovely" userId="6a2364de60b3b3b5" providerId="LiveId" clId="{973F7DFD-3654-9548-8E90-ED94997A5C2B}" dt="2021-04-19T19:13:43.341" v="1446" actId="1076"/>
        <pc:sldMkLst>
          <pc:docMk/>
          <pc:sldMk cId="2261597385" sldId="700"/>
        </pc:sldMkLst>
        <pc:spChg chg="mod">
          <ac:chgData name="Leno Dovely" userId="6a2364de60b3b3b5" providerId="LiveId" clId="{973F7DFD-3654-9548-8E90-ED94997A5C2B}" dt="2021-04-19T08:41:27.835" v="862" actId="20577"/>
          <ac:spMkLst>
            <pc:docMk/>
            <pc:sldMk cId="2261597385" sldId="700"/>
            <ac:spMk id="2" creationId="{9A1F7C94-2678-7D4B-8E15-48F0D135E7A7}"/>
          </ac:spMkLst>
        </pc:spChg>
        <pc:spChg chg="del">
          <ac:chgData name="Leno Dovely" userId="6a2364de60b3b3b5" providerId="LiveId" clId="{973F7DFD-3654-9548-8E90-ED94997A5C2B}" dt="2021-04-19T08:43:46.427" v="942" actId="478"/>
          <ac:spMkLst>
            <pc:docMk/>
            <pc:sldMk cId="2261597385" sldId="700"/>
            <ac:spMk id="3" creationId="{D054165B-0FAF-EC4E-ABDC-1AB95769DBED}"/>
          </ac:spMkLst>
        </pc:spChg>
        <pc:spChg chg="add mod">
          <ac:chgData name="Leno Dovely" userId="6a2364de60b3b3b5" providerId="LiveId" clId="{973F7DFD-3654-9548-8E90-ED94997A5C2B}" dt="2021-04-19T08:44:27.916" v="944" actId="1076"/>
          <ac:spMkLst>
            <pc:docMk/>
            <pc:sldMk cId="2261597385" sldId="700"/>
            <ac:spMk id="4" creationId="{4E326926-081C-6C4C-866E-FA79A498CFCE}"/>
          </ac:spMkLst>
        </pc:spChg>
        <pc:spChg chg="add mod">
          <ac:chgData name="Leno Dovely" userId="6a2364de60b3b3b5" providerId="LiveId" clId="{973F7DFD-3654-9548-8E90-ED94997A5C2B}" dt="2021-04-19T08:44:27.916" v="944" actId="1076"/>
          <ac:spMkLst>
            <pc:docMk/>
            <pc:sldMk cId="2261597385" sldId="700"/>
            <ac:spMk id="5" creationId="{555958F9-6F76-BB40-A97B-349DD8698E87}"/>
          </ac:spMkLst>
        </pc:spChg>
        <pc:spChg chg="add mod">
          <ac:chgData name="Leno Dovely" userId="6a2364de60b3b3b5" providerId="LiveId" clId="{973F7DFD-3654-9548-8E90-ED94997A5C2B}" dt="2021-04-19T08:44:27.916" v="944" actId="1076"/>
          <ac:spMkLst>
            <pc:docMk/>
            <pc:sldMk cId="2261597385" sldId="700"/>
            <ac:spMk id="6" creationId="{0BE34F6F-760D-164E-A165-2DEDE43548B4}"/>
          </ac:spMkLst>
        </pc:spChg>
        <pc:spChg chg="add mod">
          <ac:chgData name="Leno Dovely" userId="6a2364de60b3b3b5" providerId="LiveId" clId="{973F7DFD-3654-9548-8E90-ED94997A5C2B}" dt="2021-04-19T08:44:27.916" v="944" actId="1076"/>
          <ac:spMkLst>
            <pc:docMk/>
            <pc:sldMk cId="2261597385" sldId="700"/>
            <ac:spMk id="7" creationId="{DBF219EC-B97C-764A-B282-F4A96AD23AAF}"/>
          </ac:spMkLst>
        </pc:spChg>
        <pc:spChg chg="add mod">
          <ac:chgData name="Leno Dovely" userId="6a2364de60b3b3b5" providerId="LiveId" clId="{973F7DFD-3654-9548-8E90-ED94997A5C2B}" dt="2021-04-19T19:13:43.341" v="1446" actId="1076"/>
          <ac:spMkLst>
            <pc:docMk/>
            <pc:sldMk cId="2261597385" sldId="700"/>
            <ac:spMk id="8" creationId="{513DD4A5-2411-824A-8698-13AB3A407E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7ED9E-5BB4-9845-8F10-3CF69C408AD8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17824-C578-D347-9BB7-2D5EB29AF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5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55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4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leads to the proposed block B being notarized only by a.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there are no vote echoes, in the following epochs a does not vote for any proposal that doesn’t extend B. If the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Byzatine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stop to participate, liveness is compromised. When a becomes leader, it proposes to extend B and no one else votes for it, because they don’t know it is notarized.</a:t>
            </a:r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74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217824-C578-D347-9BB7-2D5EB29AF59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66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C14F-7DB2-7E44-93AF-076BD7695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2FEEA-5CA0-4F47-A36E-0D77A24C0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EDCA-9901-8A4C-ACD7-73B0ED0A6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88C05-33B0-D749-A14C-4476A2DF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A64B0-F19A-F04C-9EE3-73BB1AF1D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7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07172-4FD3-164C-9683-70164E95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521B0-98AE-9D49-8638-2584B1FE5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FA8E3-95D1-5B49-93AD-E7E4981F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D8935-456F-C54B-A59E-9BD79F3E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BFBF0-7D7C-6943-8433-31D4178DA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0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5C14EF-57F0-B943-B44D-84316B8DC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7F7D3-6FE0-7F45-B475-27D99C56D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876D3-C532-3044-93C0-B5FDF004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7D8B2-B612-5E4B-BA13-80D25F4C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36875-5142-1343-9492-6E30ACDB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95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92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E53F6-7369-0540-85C6-BCC7B533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1C0C5-A1A6-F744-BCF3-B145D98AE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DC49B-BA5C-7D43-B18B-5C8B1374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F80-EFA8-594B-910E-EB69971D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393DC-1356-E04D-80F6-814DE8AD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41EB0-7AD3-FF49-BC37-B086A30B0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63014-C4B6-7644-8CFC-91CA9A58A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C7AC3-98A7-7040-ABA7-80013823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46080-3516-5F42-A2E4-3005F3B8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2F01D-B807-0941-B5D9-5E75AF8F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88C0-A888-EA4E-8C07-676AB2CD5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10B6A-D787-EE4C-AE09-0942DE0952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A80AA-2A6E-9541-A536-B15CF46DF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2A1B4-1D1E-704A-8FAA-68345429F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5CEFC-7749-E340-9A9E-2E3DB138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0ACD9-1ADE-624F-AB44-2F4214F1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6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820B-4D53-AA4F-A8AE-CC304754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02C46-39AF-704A-A80C-21A0D32E2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ACFC38-2E01-E24C-A86D-B6B36FD11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ECD0A-25DB-2746-84B5-B553BAFD56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7B3E3F-6723-2D49-8B74-551E9C15F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3E6BF-8382-7148-B029-43F292090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E1DFA0-11C3-294D-BBDA-DF388B4DD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E174A-D364-3A4E-A629-A4C854E3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2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F105-70F9-4740-B501-B1728E88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5FEFC-1C8C-1B40-BDBE-8B7EC0666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535D1-CA2C-F145-8103-3065C569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99B2F-D86E-6D45-AFB8-F7E8A4DB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7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A8E2F8-84A9-D14C-8424-AF52147FF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536CB-D725-EA4F-832A-91219E57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6363-C907-3744-BBD9-82BDE873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6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1B87F-73AE-8D41-921A-74D2FF9EF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411A1-74C4-8943-A6CA-57E80E485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542A57-E06A-0E4C-B0A9-B6D993BF1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730FC-2A55-FA43-BC1E-461F05773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916CD-3CFE-3F4D-8CBE-3C5416BEE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871C9-6B11-4A41-826F-B7FF7531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6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76DF-8B3D-5348-9835-7068CED5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5A1016-14EC-A744-8C0B-015537D2E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E4AE7-4494-1C42-9C40-D046FAB9D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43EA4-9289-6947-A410-CD949C38A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87-CDB4-FC41-8D6E-6E83B0843AB0}" type="datetimeFigureOut">
              <a:rPr lang="en-US" smtClean="0"/>
              <a:t>4/19/21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5EBC0-081A-A54D-A41A-2545448C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B58DB-15F2-8845-B118-E727564AC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096B6-B8DF-0C42-9CB4-52268210A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7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94FDC-8A62-A646-93FE-3BDBE92AB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6A68-8BF6-0B40-95BD-B6DBE926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55968-F810-0041-A45A-2B4B480391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B9E17787-CDB4-FC41-8D6E-6E83B0843AB0}" type="datetimeFigureOut">
              <a:rPr lang="en-US" smtClean="0"/>
              <a:pPr/>
              <a:t>4/19/21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1984A-7893-204A-A5E4-AA1A271611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B9616-7A13-7B40-ADBB-5748FBACA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44F096B6-B8DF-0C42-9CB4-52268210AD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0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ranklin Gothic Demi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hliamalkhi.github.io/posts/2020/12/what-they-didnt-teach-you-in-streamlet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A4AF58-8B1A-144D-818D-1289AA5DE53F}"/>
              </a:ext>
            </a:extLst>
          </p:cNvPr>
          <p:cNvSpPr txBox="1"/>
          <p:nvPr/>
        </p:nvSpPr>
        <p:spPr>
          <a:xfrm>
            <a:off x="1838325" y="4633291"/>
            <a:ext cx="8515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Instructor</a:t>
            </a:r>
            <a:r>
              <a:rPr lang="en-US" sz="2800" dirty="0"/>
              <a:t>: Pramod Viswanath</a:t>
            </a:r>
          </a:p>
          <a:p>
            <a:pPr algn="ctr"/>
            <a:r>
              <a:rPr lang="en-US" sz="2800" dirty="0"/>
              <a:t>University of Illinois at Urbana-Champaign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F8216AF-2264-2942-9A68-36C6ED16A3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AD8A92C-FB48-7040-B74A-F607A0A17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1599" y="862885"/>
            <a:ext cx="12495197" cy="2566115"/>
          </a:xfrm>
        </p:spPr>
        <p:txBody>
          <a:bodyPr>
            <a:noAutofit/>
          </a:bodyPr>
          <a:lstStyle/>
          <a:p>
            <a:r>
              <a:rPr lang="en-US" sz="4000" dirty="0"/>
              <a:t>ECE598PV Principles of Blockchains</a:t>
            </a:r>
            <a:br>
              <a:rPr lang="en-US" sz="4000" dirty="0"/>
            </a:br>
            <a:r>
              <a:rPr lang="en-US" sz="4000" b="0" dirty="0"/>
              <a:t>Lecture 14</a:t>
            </a:r>
            <a:br>
              <a:rPr lang="en-US" sz="4000" b="0" dirty="0"/>
            </a:br>
            <a:r>
              <a:rPr lang="en-US" sz="4000" b="0" dirty="0"/>
              <a:t> Blockchain Protocols with Finality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465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0"/>
    </mc:Choice>
    <mc:Fallback xmlns="">
      <p:transition spd="slow" advTm="9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A5A4-61A7-3B48-9C94-1156F984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Streamlet Confirmation Rule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CE796C-5BEE-AC48-97FA-6618AA167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CN" dirty="0"/>
              <a:t>Simple rule:</a:t>
            </a:r>
          </a:p>
          <a:p>
            <a:pPr lvl="1"/>
            <a:r>
              <a:rPr lang="en-CN" dirty="0"/>
              <a:t>confirming a block as soon as it is notarized is not safe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61EAF-641E-B347-8B37-394849C2F50E}"/>
              </a:ext>
            </a:extLst>
          </p:cNvPr>
          <p:cNvSpPr/>
          <p:nvPr/>
        </p:nvSpPr>
        <p:spPr>
          <a:xfrm>
            <a:off x="4598090" y="3806670"/>
            <a:ext cx="850900" cy="7553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C4B929-0928-8F46-AC8A-AA451195DDE5}"/>
              </a:ext>
            </a:extLst>
          </p:cNvPr>
          <p:cNvSpPr/>
          <p:nvPr/>
        </p:nvSpPr>
        <p:spPr>
          <a:xfrm>
            <a:off x="6743010" y="4675826"/>
            <a:ext cx="850900" cy="7553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B’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20461A-A893-DD4E-96CE-F5A79FFE9B39}"/>
              </a:ext>
            </a:extLst>
          </p:cNvPr>
          <p:cNvSpPr/>
          <p:nvPr/>
        </p:nvSpPr>
        <p:spPr>
          <a:xfrm>
            <a:off x="6743010" y="3051329"/>
            <a:ext cx="850900" cy="7553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B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479C65-7957-AC4E-8CAE-E866B7AC7856}"/>
              </a:ext>
            </a:extLst>
          </p:cNvPr>
          <p:cNvCxnSpPr>
            <a:stCxn id="15" idx="1"/>
            <a:endCxn id="3" idx="3"/>
          </p:cNvCxnSpPr>
          <p:nvPr/>
        </p:nvCxnSpPr>
        <p:spPr>
          <a:xfrm flipH="1">
            <a:off x="5448990" y="3429000"/>
            <a:ext cx="1294020" cy="755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EAED17-E7D6-1141-9BEF-DD852C092DCB}"/>
              </a:ext>
            </a:extLst>
          </p:cNvPr>
          <p:cNvCxnSpPr>
            <a:stCxn id="14" idx="1"/>
            <a:endCxn id="3" idx="3"/>
          </p:cNvCxnSpPr>
          <p:nvPr/>
        </p:nvCxnSpPr>
        <p:spPr>
          <a:xfrm flipH="1" flipV="1">
            <a:off x="5448990" y="4184341"/>
            <a:ext cx="1294020" cy="869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F2ECAA9-6CB1-4F4E-99D4-660D3C5DF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62"/>
    </mc:Choice>
    <mc:Fallback xmlns="">
      <p:transition spd="slow" advTm="64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84BD-14B7-6C47-B7F9-C3F4DE203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Streamlet Confirmatino Rule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6D1CB43-38C5-E243-9320-C07B4C712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CN" dirty="0"/>
              <a:t>Correct rule: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392FD6-ADF5-7C44-A466-3F5CEDC4251E}"/>
              </a:ext>
            </a:extLst>
          </p:cNvPr>
          <p:cNvSpPr/>
          <p:nvPr/>
        </p:nvSpPr>
        <p:spPr>
          <a:xfrm>
            <a:off x="2451653" y="350188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734DFF-AC05-2D4F-8C5F-402ABD7FBA0E}"/>
              </a:ext>
            </a:extLst>
          </p:cNvPr>
          <p:cNvSpPr/>
          <p:nvPr/>
        </p:nvSpPr>
        <p:spPr>
          <a:xfrm>
            <a:off x="4061792" y="258748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62352-8C63-4D42-B5BD-4761FA2DB22E}"/>
              </a:ext>
            </a:extLst>
          </p:cNvPr>
          <p:cNvSpPr/>
          <p:nvPr/>
        </p:nvSpPr>
        <p:spPr>
          <a:xfrm>
            <a:off x="5671931" y="258748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3A199-DE1A-5A4C-B3CF-196A2AA54184}"/>
              </a:ext>
            </a:extLst>
          </p:cNvPr>
          <p:cNvSpPr/>
          <p:nvPr/>
        </p:nvSpPr>
        <p:spPr>
          <a:xfrm>
            <a:off x="7282070" y="258417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CCA33-3AC0-0A4A-A7F2-3D096DB50BBE}"/>
              </a:ext>
            </a:extLst>
          </p:cNvPr>
          <p:cNvSpPr/>
          <p:nvPr/>
        </p:nvSpPr>
        <p:spPr>
          <a:xfrm>
            <a:off x="8892209" y="2584174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6242BA-A787-DB47-A0BE-9FA590CC9AAC}"/>
              </a:ext>
            </a:extLst>
          </p:cNvPr>
          <p:cNvSpPr/>
          <p:nvPr/>
        </p:nvSpPr>
        <p:spPr>
          <a:xfrm>
            <a:off x="4061792" y="4416287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B1DF05-ADE3-4740-B5BE-C4B3189E43E6}"/>
              </a:ext>
            </a:extLst>
          </p:cNvPr>
          <p:cNvSpPr/>
          <p:nvPr/>
        </p:nvSpPr>
        <p:spPr>
          <a:xfrm>
            <a:off x="5671931" y="4416287"/>
            <a:ext cx="9144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BE6F94-3E2B-7749-B577-DE4214D08C97}"/>
              </a:ext>
            </a:extLst>
          </p:cNvPr>
          <p:cNvSpPr/>
          <p:nvPr/>
        </p:nvSpPr>
        <p:spPr>
          <a:xfrm>
            <a:off x="7282070" y="4416287"/>
            <a:ext cx="914400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09D418-103C-C649-B51A-DA90E2EBCABD}"/>
              </a:ext>
            </a:extLst>
          </p:cNvPr>
          <p:cNvCxnSpPr>
            <a:stCxn id="5" idx="1"/>
            <a:endCxn id="4" idx="3"/>
          </p:cNvCxnSpPr>
          <p:nvPr/>
        </p:nvCxnSpPr>
        <p:spPr>
          <a:xfrm flipH="1">
            <a:off x="3366053" y="3044687"/>
            <a:ext cx="695739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083BB7-3412-BF4C-86CF-34118C81A49B}"/>
              </a:ext>
            </a:extLst>
          </p:cNvPr>
          <p:cNvCxnSpPr>
            <a:stCxn id="9" idx="1"/>
            <a:endCxn id="4" idx="3"/>
          </p:cNvCxnSpPr>
          <p:nvPr/>
        </p:nvCxnSpPr>
        <p:spPr>
          <a:xfrm flipH="1" flipV="1">
            <a:off x="3366053" y="3959087"/>
            <a:ext cx="695739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544F8F6-692D-4E4E-BABF-FAE3CB195C7F}"/>
              </a:ext>
            </a:extLst>
          </p:cNvPr>
          <p:cNvCxnSpPr>
            <a:stCxn id="10" idx="1"/>
            <a:endCxn id="9" idx="3"/>
          </p:cNvCxnSpPr>
          <p:nvPr/>
        </p:nvCxnSpPr>
        <p:spPr>
          <a:xfrm flipH="1">
            <a:off x="4976192" y="4873487"/>
            <a:ext cx="695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4A40FBF-3913-BC41-8472-40242D195BEE}"/>
              </a:ext>
            </a:extLst>
          </p:cNvPr>
          <p:cNvCxnSpPr>
            <a:stCxn id="6" idx="1"/>
            <a:endCxn id="5" idx="3"/>
          </p:cNvCxnSpPr>
          <p:nvPr/>
        </p:nvCxnSpPr>
        <p:spPr>
          <a:xfrm flipH="1">
            <a:off x="4976192" y="3044687"/>
            <a:ext cx="695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E56FC0-55BF-2644-9E9D-E5FA30CBCF7C}"/>
              </a:ext>
            </a:extLst>
          </p:cNvPr>
          <p:cNvCxnSpPr>
            <a:stCxn id="7" idx="1"/>
            <a:endCxn id="6" idx="3"/>
          </p:cNvCxnSpPr>
          <p:nvPr/>
        </p:nvCxnSpPr>
        <p:spPr>
          <a:xfrm flipH="1">
            <a:off x="6586331" y="3041374"/>
            <a:ext cx="695739" cy="3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3BC877A-65E2-AD4D-ADC0-CF15C1D0ED43}"/>
              </a:ext>
            </a:extLst>
          </p:cNvPr>
          <p:cNvCxnSpPr>
            <a:stCxn id="8" idx="1"/>
            <a:endCxn id="7" idx="3"/>
          </p:cNvCxnSpPr>
          <p:nvPr/>
        </p:nvCxnSpPr>
        <p:spPr>
          <a:xfrm flipH="1">
            <a:off x="8196470" y="3041374"/>
            <a:ext cx="695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0B86A9-D491-214D-B945-3BFAFF46AAE1}"/>
              </a:ext>
            </a:extLst>
          </p:cNvPr>
          <p:cNvCxnSpPr>
            <a:stCxn id="11" idx="1"/>
            <a:endCxn id="10" idx="3"/>
          </p:cNvCxnSpPr>
          <p:nvPr/>
        </p:nvCxnSpPr>
        <p:spPr>
          <a:xfrm flipH="1">
            <a:off x="6586331" y="4873487"/>
            <a:ext cx="695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6C76C63-C09F-2743-AB7D-AB9FD8433648}"/>
              </a:ext>
            </a:extLst>
          </p:cNvPr>
          <p:cNvSpPr txBox="1"/>
          <p:nvPr/>
        </p:nvSpPr>
        <p:spPr>
          <a:xfrm>
            <a:off x="4061792" y="221815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B2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3C3C5E-BFAC-FF4A-A870-BD1FB3737E1D}"/>
              </a:ext>
            </a:extLst>
          </p:cNvPr>
          <p:cNvSpPr txBox="1"/>
          <p:nvPr/>
        </p:nvSpPr>
        <p:spPr>
          <a:xfrm>
            <a:off x="5671931" y="22141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B5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F4AD01-35E1-2C46-8A8A-B0D262A08EC4}"/>
              </a:ext>
            </a:extLst>
          </p:cNvPr>
          <p:cNvSpPr txBox="1"/>
          <p:nvPr/>
        </p:nvSpPr>
        <p:spPr>
          <a:xfrm>
            <a:off x="7282070" y="222077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B6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2562C1-4234-C94F-9CC5-AB10DF2D41EF}"/>
              </a:ext>
            </a:extLst>
          </p:cNvPr>
          <p:cNvSpPr txBox="1"/>
          <p:nvPr/>
        </p:nvSpPr>
        <p:spPr>
          <a:xfrm>
            <a:off x="8892209" y="222077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B7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2F47E6-C57B-EF43-9CE4-80A8D5610923}"/>
              </a:ext>
            </a:extLst>
          </p:cNvPr>
          <p:cNvSpPr txBox="1"/>
          <p:nvPr/>
        </p:nvSpPr>
        <p:spPr>
          <a:xfrm>
            <a:off x="4061792" y="53306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B1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4A6769-EC6A-C048-9A21-C78DCBECA34B}"/>
              </a:ext>
            </a:extLst>
          </p:cNvPr>
          <p:cNvSpPr txBox="1"/>
          <p:nvPr/>
        </p:nvSpPr>
        <p:spPr>
          <a:xfrm>
            <a:off x="5671931" y="53306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B3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E11DDB1-E9C5-4E49-80B0-D6D5C78C5C8C}"/>
              </a:ext>
            </a:extLst>
          </p:cNvPr>
          <p:cNvSpPr txBox="1"/>
          <p:nvPr/>
        </p:nvSpPr>
        <p:spPr>
          <a:xfrm>
            <a:off x="7282070" y="532737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AE4209-7839-EB4D-B005-1305094A4221}"/>
              </a:ext>
            </a:extLst>
          </p:cNvPr>
          <p:cNvSpPr txBox="1"/>
          <p:nvPr/>
        </p:nvSpPr>
        <p:spPr>
          <a:xfrm>
            <a:off x="8892208" y="4550321"/>
            <a:ext cx="164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: Notarized</a:t>
            </a:r>
          </a:p>
          <a:p>
            <a:r>
              <a:rPr lang="en-US" dirty="0"/>
              <a:t>      : Confirmed</a:t>
            </a:r>
            <a:endParaRPr lang="en-CN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FB1F1A0-0124-D84E-8FB9-2FB0382D6145}"/>
              </a:ext>
            </a:extLst>
          </p:cNvPr>
          <p:cNvSpPr/>
          <p:nvPr/>
        </p:nvSpPr>
        <p:spPr>
          <a:xfrm>
            <a:off x="8975686" y="4657486"/>
            <a:ext cx="180000" cy="18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A9EFA3-1126-7145-A5F2-C92ABF5D280D}"/>
              </a:ext>
            </a:extLst>
          </p:cNvPr>
          <p:cNvSpPr/>
          <p:nvPr/>
        </p:nvSpPr>
        <p:spPr>
          <a:xfrm>
            <a:off x="8975686" y="4927069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15E883A8-FAE2-CA4A-B107-69D1CBB04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8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74"/>
    </mc:Choice>
    <mc:Fallback xmlns="">
      <p:transition spd="slow" advTm="40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18675-1B71-C14B-9DE8-68E6C4B3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Streamlet Liveness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0DEC4A-57DC-4949-9998-7B112020585E}"/>
              </a:ext>
            </a:extLst>
          </p:cNvPr>
          <p:cNvSpPr/>
          <p:nvPr/>
        </p:nvSpPr>
        <p:spPr>
          <a:xfrm>
            <a:off x="2398363" y="3429000"/>
            <a:ext cx="960895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DD4AFB-5776-8247-B910-5F0D4B82269A}"/>
              </a:ext>
            </a:extLst>
          </p:cNvPr>
          <p:cNvSpPr/>
          <p:nvPr/>
        </p:nvSpPr>
        <p:spPr>
          <a:xfrm>
            <a:off x="4044412" y="3429000"/>
            <a:ext cx="960895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9AE8F7-44AF-A649-9B70-4C275D3DE604}"/>
              </a:ext>
            </a:extLst>
          </p:cNvPr>
          <p:cNvSpPr/>
          <p:nvPr/>
        </p:nvSpPr>
        <p:spPr>
          <a:xfrm>
            <a:off x="8982559" y="3428999"/>
            <a:ext cx="960895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69ABC-16E1-C643-AD82-0595E6A0659F}"/>
              </a:ext>
            </a:extLst>
          </p:cNvPr>
          <p:cNvSpPr/>
          <p:nvPr/>
        </p:nvSpPr>
        <p:spPr>
          <a:xfrm>
            <a:off x="7336510" y="3429000"/>
            <a:ext cx="960895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D24E1F-47E4-A24F-9C9C-4E5FA4ED1F93}"/>
              </a:ext>
            </a:extLst>
          </p:cNvPr>
          <p:cNvSpPr/>
          <p:nvPr/>
        </p:nvSpPr>
        <p:spPr>
          <a:xfrm>
            <a:off x="5690461" y="3431584"/>
            <a:ext cx="960895" cy="8369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8B829DB-3A0D-4346-8241-80434D0E39BA}"/>
              </a:ext>
            </a:extLst>
          </p:cNvPr>
          <p:cNvCxnSpPr>
            <a:stCxn id="8" idx="1"/>
            <a:endCxn id="5" idx="3"/>
          </p:cNvCxnSpPr>
          <p:nvPr/>
        </p:nvCxnSpPr>
        <p:spPr>
          <a:xfrm flipH="1">
            <a:off x="3359258" y="3847455"/>
            <a:ext cx="6851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6DB507-2F81-AC49-B522-CBA4B220C859}"/>
              </a:ext>
            </a:extLst>
          </p:cNvPr>
          <p:cNvCxnSpPr>
            <a:stCxn id="13" idx="1"/>
            <a:endCxn id="8" idx="3"/>
          </p:cNvCxnSpPr>
          <p:nvPr/>
        </p:nvCxnSpPr>
        <p:spPr>
          <a:xfrm flipH="1" flipV="1">
            <a:off x="5005307" y="3847455"/>
            <a:ext cx="685154" cy="2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3E85462-A053-F44E-877B-CFA7F298E440}"/>
              </a:ext>
            </a:extLst>
          </p:cNvPr>
          <p:cNvCxnSpPr>
            <a:stCxn id="12" idx="1"/>
            <a:endCxn id="13" idx="3"/>
          </p:cNvCxnSpPr>
          <p:nvPr/>
        </p:nvCxnSpPr>
        <p:spPr>
          <a:xfrm flipH="1">
            <a:off x="6651356" y="3847455"/>
            <a:ext cx="685154" cy="2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8E3600-E907-3A45-B9FB-6785A2AF4BD2}"/>
              </a:ext>
            </a:extLst>
          </p:cNvPr>
          <p:cNvCxnSpPr>
            <a:stCxn id="11" idx="1"/>
            <a:endCxn id="12" idx="3"/>
          </p:cNvCxnSpPr>
          <p:nvPr/>
        </p:nvCxnSpPr>
        <p:spPr>
          <a:xfrm flipH="1">
            <a:off x="8297405" y="3847454"/>
            <a:ext cx="68515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541015E-CEB0-8641-9B92-F9D11AA29B24}"/>
              </a:ext>
            </a:extLst>
          </p:cNvPr>
          <p:cNvSpPr txBox="1"/>
          <p:nvPr/>
        </p:nvSpPr>
        <p:spPr>
          <a:xfrm>
            <a:off x="2762572" y="3662787"/>
            <a:ext cx="23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8BD40-FEB1-D640-B293-8B042B9583D6}"/>
              </a:ext>
            </a:extLst>
          </p:cNvPr>
          <p:cNvSpPr txBox="1"/>
          <p:nvPr/>
        </p:nvSpPr>
        <p:spPr>
          <a:xfrm>
            <a:off x="4408622" y="3662787"/>
            <a:ext cx="23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B86056-D5CA-8E4F-B7A3-99F72E458960}"/>
              </a:ext>
            </a:extLst>
          </p:cNvPr>
          <p:cNvSpPr txBox="1"/>
          <p:nvPr/>
        </p:nvSpPr>
        <p:spPr>
          <a:xfrm>
            <a:off x="6054671" y="3662787"/>
            <a:ext cx="23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60312A-4D21-8E4B-A54B-7CAF6AB493E3}"/>
              </a:ext>
            </a:extLst>
          </p:cNvPr>
          <p:cNvSpPr txBox="1"/>
          <p:nvPr/>
        </p:nvSpPr>
        <p:spPr>
          <a:xfrm>
            <a:off x="7700720" y="3662787"/>
            <a:ext cx="23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9DC5C7-60E3-D342-99C8-1AA203911D2B}"/>
              </a:ext>
            </a:extLst>
          </p:cNvPr>
          <p:cNvSpPr txBox="1"/>
          <p:nvPr/>
        </p:nvSpPr>
        <p:spPr>
          <a:xfrm>
            <a:off x="9346768" y="3666660"/>
            <a:ext cx="23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5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4F67991-6FC6-7041-A1E5-D8D4A14E6D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74"/>
    </mc:Choice>
    <mc:Fallback xmlns="">
      <p:transition spd="slow" advTm="60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CF578-85E0-7944-83DE-1DD0D8C5D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Communication complexity</a:t>
            </a:r>
          </a:p>
          <a:p>
            <a:r>
              <a:rPr lang="en-CN" dirty="0"/>
              <a:t>Confirmation latency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411D294-6399-EC41-98DD-302BB885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Streamlet Performance</a:t>
            </a:r>
            <a:endParaRPr kumimoji="1" lang="zh-CN" alt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520E42C-26AF-6C4D-A336-E577B3E865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2"/>
    </mc:Choice>
    <mc:Fallback xmlns="">
      <p:transition spd="slow" advTm="10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11D294-6399-EC41-98DD-302BB885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Communication Complexity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4C13F02-6DBD-3742-B620-06FB98BDA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350" y="1946434"/>
            <a:ext cx="9893300" cy="73660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E71DE20-7E7F-194B-9FA0-B39552B6CC47}"/>
              </a:ext>
            </a:extLst>
          </p:cNvPr>
          <p:cNvSpPr txBox="1"/>
          <p:nvPr/>
        </p:nvSpPr>
        <p:spPr>
          <a:xfrm>
            <a:off x="1249680" y="2938780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Echoing incurs n</a:t>
            </a:r>
            <a:r>
              <a:rPr kumimoji="1" lang="en-US" altLang="zh-CN" sz="2800" baseline="30000" dirty="0"/>
              <a:t>3 </a:t>
            </a:r>
            <a:r>
              <a:rPr kumimoji="1" lang="en-US" altLang="zh-CN" sz="2800" dirty="0"/>
              <a:t>voting messages per block</a:t>
            </a:r>
            <a:r>
              <a:rPr kumimoji="1" lang="en-US" altLang="zh-CN" sz="2800" baseline="30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Reducing the communication cost is non-trivial</a:t>
            </a:r>
            <a:r>
              <a:rPr kumimoji="1" lang="en-US" altLang="zh-CN" sz="2800" baseline="30000" dirty="0"/>
              <a:t> 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4573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11D294-6399-EC41-98DD-302BB885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Communication Complexity</a:t>
            </a:r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D7BC08D-0AE8-CC48-BD9E-A51F89C24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63979"/>
            <a:ext cx="7923961" cy="4488181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D3B95DD3-F03C-B34B-A677-484C616FF359}"/>
              </a:ext>
            </a:extLst>
          </p:cNvPr>
          <p:cNvSpPr txBox="1"/>
          <p:nvPr/>
        </p:nvSpPr>
        <p:spPr>
          <a:xfrm>
            <a:off x="5495203" y="6200487"/>
            <a:ext cx="6419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" pitchFamily="2" charset="0"/>
              </a:rPr>
              <a:t>Source: </a:t>
            </a:r>
            <a:r>
              <a:rPr lang="en-US" sz="1600" dirty="0">
                <a:latin typeface="Times" pitchFamily="2" charset="0"/>
                <a:hlinkClick r:id="rId4"/>
              </a:rPr>
              <a:t>https://</a:t>
            </a:r>
            <a:r>
              <a:rPr lang="en-US" sz="1600" dirty="0" err="1">
                <a:latin typeface="Times" pitchFamily="2" charset="0"/>
                <a:hlinkClick r:id="rId4"/>
              </a:rPr>
              <a:t>dahliamalkhi.github.io</a:t>
            </a:r>
            <a:r>
              <a:rPr lang="en-US" sz="1600" dirty="0">
                <a:latin typeface="Times" pitchFamily="2" charset="0"/>
                <a:hlinkClick r:id="rId4"/>
              </a:rPr>
              <a:t>/posts/2020/12/what-they-</a:t>
            </a:r>
            <a:r>
              <a:rPr lang="en-US" sz="1600" dirty="0" err="1">
                <a:latin typeface="Times" pitchFamily="2" charset="0"/>
                <a:hlinkClick r:id="rId4"/>
              </a:rPr>
              <a:t>didnt</a:t>
            </a:r>
            <a:r>
              <a:rPr lang="en-US" sz="1600" dirty="0">
                <a:latin typeface="Times" pitchFamily="2" charset="0"/>
                <a:hlinkClick r:id="rId4"/>
              </a:rPr>
              <a:t>-teach-you-in-streamlet/</a:t>
            </a:r>
            <a:endParaRPr lang="en-CN" sz="1600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60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0EEF-9B11-FA4B-9F86-C227ED78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Streamlet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EFB07-85E9-D04E-A5FC-E7C221A9C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altLang="zh-CN" dirty="0"/>
              <a:t>At least n−1 messages are needed to spread the block among all nodes</a:t>
            </a:r>
            <a:r>
              <a:rPr kumimoji="1" lang="en-US" altLang="zh-CN" baseline="30000" dirty="0"/>
              <a:t> </a:t>
            </a:r>
          </a:p>
          <a:p>
            <a:pPr marL="285750" indent="-285750"/>
            <a:r>
              <a:rPr kumimoji="1" lang="en-US" altLang="zh-CN" dirty="0">
                <a:solidFill>
                  <a:srgbClr val="FF0000"/>
                </a:solidFill>
              </a:rPr>
              <a:t>Linearity</a:t>
            </a:r>
            <a:r>
              <a:rPr kumimoji="1" lang="en-US" altLang="zh-CN" dirty="0"/>
              <a:t>: communication complexity that is linear in the number of nodes</a:t>
            </a:r>
          </a:p>
          <a:p>
            <a:pPr marL="285750" indent="-285750"/>
            <a:r>
              <a:rPr kumimoji="1" lang="en-US" altLang="zh-CN" dirty="0">
                <a:solidFill>
                  <a:srgbClr val="FF0000"/>
                </a:solidFill>
              </a:rPr>
              <a:t>Streamlet is not linear</a:t>
            </a:r>
            <a:endParaRPr kumimoji="1" lang="zh-CN" altLang="en-US" dirty="0">
              <a:solidFill>
                <a:srgbClr val="FF0000"/>
              </a:solidFill>
            </a:endParaRPr>
          </a:p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657123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72393-CDA4-934F-A6B8-4A79A15E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Streamlet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DB230B-364A-5649-8A02-4A3A0C288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N" dirty="0"/>
                  <a:t>Guarantee liveness whenever there are 5 consecutive honest proposers</a:t>
                </a:r>
              </a:p>
              <a:p>
                <a:pPr lvl="1"/>
                <a:r>
                  <a:rPr lang="en-CN" dirty="0"/>
                  <a:t>Happens on an average once every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≈7.6</m:t>
                    </m:r>
                  </m:oMath>
                </a14:m>
                <a:r>
                  <a:rPr lang="en-CN" dirty="0"/>
                  <a:t> rounds,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endParaRPr lang="en-CN" dirty="0"/>
              </a:p>
              <a:p>
                <a:pPr lvl="1"/>
                <a:r>
                  <a:rPr lang="en-CN" dirty="0"/>
                  <a:t>Recall Bitcoin latency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CN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N" dirty="0"/>
                  <a:t> is the confirmation error probability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≪1</m:t>
                    </m:r>
                  </m:oMath>
                </a14:m>
                <a:r>
                  <a:rPr lang="en-CN" dirty="0"/>
                  <a:t> for security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DB230B-364A-5649-8A02-4A3A0C288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FB64AB2-6126-2940-828C-B2851BBB1B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3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39"/>
    </mc:Choice>
    <mc:Fallback xmlns="">
      <p:transition spd="slow" advTm="37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11D294-6399-EC41-98DD-302BB885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Clock Synchronization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71DE20-7E7F-194B-9FA0-B39552B6CC47}"/>
              </a:ext>
            </a:extLst>
          </p:cNvPr>
          <p:cNvSpPr txBox="1"/>
          <p:nvPr/>
        </p:nvSpPr>
        <p:spPr>
          <a:xfrm>
            <a:off x="1249680" y="2938780"/>
            <a:ext cx="9712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rgbClr val="FF0000"/>
                </a:solidFill>
              </a:rPr>
              <a:t>Responsiveness</a:t>
            </a:r>
            <a:r>
              <a:rPr kumimoji="1" lang="en-US" altLang="zh-CN" sz="2800" dirty="0"/>
              <a:t>: the ability to advance at the speed of the actual network delays without waiting maximal network delays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solidFill>
                  <a:srgbClr val="FF0000"/>
                </a:solidFill>
              </a:rPr>
              <a:t>Streamlet is not responsive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12510942-18DA-1F47-A528-EDF3146A7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440" y="1836246"/>
            <a:ext cx="10515600" cy="956975"/>
          </a:xfrm>
        </p:spPr>
      </p:pic>
    </p:spTree>
    <p:extLst>
      <p:ext uri="{BB962C8B-B14F-4D97-AF65-F5344CB8AC3E}">
        <p14:creationId xmlns:p14="http://schemas.microsoft.com/office/powerpoint/2010/main" val="1029897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11D294-6399-EC41-98DD-302BB885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Hotstuff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71DE20-7E7F-194B-9FA0-B39552B6CC47}"/>
              </a:ext>
            </a:extLst>
          </p:cNvPr>
          <p:cNvSpPr txBox="1"/>
          <p:nvPr/>
        </p:nvSpPr>
        <p:spPr>
          <a:xfrm>
            <a:off x="660400" y="1993900"/>
            <a:ext cx="9712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Consensus protocol behind Facebook’s Diem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Similar to but proposed earlier than Streamlet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 err="1">
                <a:solidFill>
                  <a:srgbClr val="FF0000"/>
                </a:solidFill>
              </a:rPr>
              <a:t>Hotstuff</a:t>
            </a:r>
            <a:r>
              <a:rPr kumimoji="1" lang="en-US" altLang="zh-CN" sz="2800" dirty="0">
                <a:solidFill>
                  <a:srgbClr val="FF0000"/>
                </a:solidFill>
              </a:rPr>
              <a:t> is linear and responsive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FF08F7C-895A-BB4B-802E-A26E272329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40"/>
    </mc:Choice>
    <mc:Fallback xmlns="">
      <p:transition spd="slow" advTm="336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C78BE-1A5B-794C-B2C8-8A4CB2614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ECE 598 PV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6FEE6-992E-0744-9906-9F41F5A63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Module 1</a:t>
            </a:r>
          </a:p>
          <a:p>
            <a:pPr lvl="1"/>
            <a:r>
              <a:rPr lang="en-CN" dirty="0"/>
              <a:t>Bitcoin (6 lectures)</a:t>
            </a:r>
          </a:p>
          <a:p>
            <a:r>
              <a:rPr lang="en-CN" dirty="0"/>
              <a:t>Module 2</a:t>
            </a:r>
          </a:p>
          <a:p>
            <a:pPr lvl="1"/>
            <a:r>
              <a:rPr lang="en-CN" dirty="0"/>
              <a:t>Scaling Bitcoin (6 lectures)</a:t>
            </a:r>
          </a:p>
          <a:p>
            <a:r>
              <a:rPr lang="en-CN" dirty="0"/>
              <a:t>Module 3</a:t>
            </a:r>
          </a:p>
          <a:p>
            <a:pPr lvl="1"/>
            <a:r>
              <a:rPr lang="en-CN" dirty="0"/>
              <a:t>Beyond Bitcoin (6 lectures) starting today</a:t>
            </a:r>
          </a:p>
        </p:txBody>
      </p:sp>
    </p:spTree>
    <p:extLst>
      <p:ext uri="{BB962C8B-B14F-4D97-AF65-F5344CB8AC3E}">
        <p14:creationId xmlns:p14="http://schemas.microsoft.com/office/powerpoint/2010/main" val="172501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4FEB-2BBB-C94B-AB34-EAF198B3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HotStuff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26FF7-57A2-2745-8424-4E61B05B0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Each block is linked to its parent via the parent’s quorum certificate (QC)</a:t>
            </a:r>
          </a:p>
          <a:p>
            <a:r>
              <a:rPr lang="en-CN" dirty="0"/>
              <a:t>A proposer can propose a new block right after it receives a new QC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C877365-B874-6045-A295-798BA6D55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20598"/>
            <a:ext cx="12192000" cy="120912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88C3C4E-613F-8B4F-A22C-D7BF05E07D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2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51"/>
    </mc:Choice>
    <mc:Fallback xmlns="">
      <p:transition spd="slow" advTm="42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11D294-6399-EC41-98DD-302BB885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Hotstuff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71DE20-7E7F-194B-9FA0-B39552B6CC47}"/>
              </a:ext>
            </a:extLst>
          </p:cNvPr>
          <p:cNvSpPr txBox="1"/>
          <p:nvPr/>
        </p:nvSpPr>
        <p:spPr>
          <a:xfrm>
            <a:off x="731520" y="1973580"/>
            <a:ext cx="9712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n =3f+1, f Byzantine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Quorum certificate (QC): 2f+1 votes on one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QCs are on chain</a:t>
            </a:r>
          </a:p>
          <a:p>
            <a:endParaRPr kumimoji="1" lang="en-US" altLang="zh-CN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0159AB-6C49-8D45-BD89-B2CDAF19A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0598"/>
            <a:ext cx="12192000" cy="120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81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11D294-6399-EC41-98DD-302BB885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From Streamlet to </a:t>
            </a:r>
            <a:r>
              <a:rPr kumimoji="1" lang="en-US" altLang="zh-CN" dirty="0" err="1"/>
              <a:t>Hotstuff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71DE20-7E7F-194B-9FA0-B39552B6CC47}"/>
              </a:ext>
            </a:extLst>
          </p:cNvPr>
          <p:cNvSpPr txBox="1"/>
          <p:nvPr/>
        </p:nvSpPr>
        <p:spPr>
          <a:xfrm>
            <a:off x="731520" y="1973580"/>
            <a:ext cx="9712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 err="1"/>
              <a:t>HighQC</a:t>
            </a:r>
            <a:r>
              <a:rPr kumimoji="1" lang="en-US" altLang="zh-CN" sz="2800" dirty="0"/>
              <a:t>: Every node keeps the QC with the highest epoch number it knows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As in Streamlet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A leader proposal extends </a:t>
            </a:r>
            <a:r>
              <a:rPr kumimoji="1" lang="en-US" altLang="zh-CN" sz="2800" dirty="0" err="1"/>
              <a:t>highQC</a:t>
            </a:r>
            <a:endParaRPr kumimoji="1" lang="en-US" altLang="zh-CN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A node votes for a leader proposal if it extends the branch of its </a:t>
            </a:r>
            <a:r>
              <a:rPr kumimoji="1" lang="en-US" altLang="zh-CN" sz="2800" dirty="0" err="1"/>
              <a:t>highQC</a:t>
            </a:r>
            <a:r>
              <a:rPr kumimoji="1" lang="en-US" altLang="zh-CN" sz="2800" dirty="0"/>
              <a:t>, </a:t>
            </a:r>
            <a:r>
              <a:rPr kumimoji="1" lang="en-US" altLang="zh-CN" sz="2800" dirty="0">
                <a:solidFill>
                  <a:srgbClr val="FF0000"/>
                </a:solidFill>
              </a:rPr>
              <a:t>but only sends the vote to the leader of next epoch    </a:t>
            </a:r>
            <a:r>
              <a:rPr kumimoji="1" lang="en-US" altLang="zh-CN" sz="2800" dirty="0">
                <a:solidFill>
                  <a:srgbClr val="FF0000"/>
                </a:solidFill>
                <a:sym typeface="Wingdings" pitchFamily="2" charset="2"/>
              </a:rPr>
              <a:t>   Linearity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Finalization rule:  same as in Streamlet: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030533-81A9-3445-B0DF-C92852177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2228"/>
            <a:ext cx="12192000" cy="120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21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11D294-6399-EC41-98DD-302BB885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Clock Synchronization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71DE20-7E7F-194B-9FA0-B39552B6CC47}"/>
              </a:ext>
            </a:extLst>
          </p:cNvPr>
          <p:cNvSpPr txBox="1"/>
          <p:nvPr/>
        </p:nvSpPr>
        <p:spPr>
          <a:xfrm>
            <a:off x="660400" y="1912620"/>
            <a:ext cx="9712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 err="1"/>
              <a:t>HotStuff</a:t>
            </a:r>
            <a:r>
              <a:rPr kumimoji="1" lang="en-US" altLang="zh-CN" sz="2800" dirty="0"/>
              <a:t> does not require epoch synchronization for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Time driven </a:t>
            </a:r>
            <a:r>
              <a:rPr kumimoji="1" lang="en-US" altLang="zh-CN" sz="2800" dirty="0">
                <a:sym typeface="Wingdings" pitchFamily="2" charset="2"/>
              </a:rPr>
              <a:t> event 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 err="1">
                <a:solidFill>
                  <a:srgbClr val="FF0000"/>
                </a:solidFill>
              </a:rPr>
              <a:t>Hotstuff</a:t>
            </a:r>
            <a:r>
              <a:rPr kumimoji="1" lang="en-US" altLang="zh-CN" sz="2800" dirty="0">
                <a:solidFill>
                  <a:srgbClr val="FF0000"/>
                </a:solidFill>
              </a:rPr>
              <a:t> is responsive</a:t>
            </a:r>
            <a:endParaRPr kumimoji="1"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78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11D294-6399-EC41-98DD-302BB885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Implementation: Pacemaker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E71DE20-7E7F-194B-9FA0-B39552B6CC47}"/>
              </a:ext>
            </a:extLst>
          </p:cNvPr>
          <p:cNvSpPr txBox="1"/>
          <p:nvPr/>
        </p:nvSpPr>
        <p:spPr>
          <a:xfrm>
            <a:off x="660400" y="1912620"/>
            <a:ext cx="1038352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Pacemaker: electing proposers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Guarantees: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Infinitely often, all nodes spend a certain period of time jointly in a epoch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A unique correct proposer is elected for the epoch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dirty="0"/>
              <a:t>Naive way: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Double the epoch size until a decision is made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/>
              <a:t>Round robin leader rotation</a:t>
            </a:r>
          </a:p>
        </p:txBody>
      </p:sp>
    </p:spTree>
    <p:extLst>
      <p:ext uri="{BB962C8B-B14F-4D97-AF65-F5344CB8AC3E}">
        <p14:creationId xmlns:p14="http://schemas.microsoft.com/office/powerpoint/2010/main" val="309518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ADCC-D0AB-9D47-B933-592FB9CF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97CC6-D7C2-724A-9142-8EDA4A2D5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N" dirty="0"/>
              <a:t>Coming next lecture:</a:t>
            </a:r>
          </a:p>
          <a:p>
            <a:pPr lvl="1"/>
            <a:r>
              <a:rPr lang="en-CN" dirty="0"/>
              <a:t>A new BFT protocol </a:t>
            </a:r>
            <a:r>
              <a:rPr lang="en-CN"/>
              <a:t>called Algorand</a:t>
            </a:r>
            <a:endParaRPr lang="en-CN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788483A-288C-CD4E-A4B8-2B136739FD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48"/>
    </mc:Choice>
    <mc:Fallback xmlns="">
      <p:transition spd="slow" advTm="32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917C-7BB8-4A43-B6CF-91CC27E7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Pros and Cons of the Longest Chain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E237-6D28-9146-B2E7-B7891F73A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Liveness</a:t>
            </a:r>
          </a:p>
          <a:p>
            <a:pPr lvl="1"/>
            <a:r>
              <a:rPr lang="en-CN" dirty="0"/>
              <a:t>Even a single honest miner with a small hash power can extend the longest chain</a:t>
            </a:r>
          </a:p>
          <a:p>
            <a:r>
              <a:rPr lang="en-CN" dirty="0"/>
              <a:t>Safety</a:t>
            </a:r>
          </a:p>
          <a:p>
            <a:pPr lvl="1"/>
            <a:r>
              <a:rPr lang="en-CN" dirty="0"/>
              <a:t>Guaranteed when hash power of honest nodes is more than 50%</a:t>
            </a:r>
          </a:p>
          <a:p>
            <a:pPr lvl="1"/>
            <a:r>
              <a:rPr lang="en-CN" dirty="0"/>
              <a:t>But with 2 caveats</a:t>
            </a:r>
          </a:p>
          <a:p>
            <a:pPr lvl="2"/>
            <a:r>
              <a:rPr lang="en-US" dirty="0"/>
              <a:t>P</a:t>
            </a:r>
            <a:r>
              <a:rPr lang="en-CN"/>
              <a:t>robabilistic</a:t>
            </a:r>
            <a:r>
              <a:rPr lang="en-US" dirty="0"/>
              <a:t> g</a:t>
            </a:r>
            <a:r>
              <a:rPr lang="en-CN" altLang="zh-CN"/>
              <a:t>uarantee</a:t>
            </a:r>
            <a:endParaRPr lang="en-CN" dirty="0"/>
          </a:p>
          <a:p>
            <a:pPr lvl="2"/>
            <a:r>
              <a:rPr lang="en-CN"/>
              <a:t>Network </a:t>
            </a:r>
            <a:r>
              <a:rPr lang="en-US" dirty="0"/>
              <a:t>must be</a:t>
            </a:r>
            <a:r>
              <a:rPr lang="en-CN"/>
              <a:t> </a:t>
            </a:r>
            <a:r>
              <a:rPr lang="en-CN" dirty="0"/>
              <a:t>synchronous</a:t>
            </a:r>
          </a:p>
        </p:txBody>
      </p:sp>
    </p:spTree>
    <p:extLst>
      <p:ext uri="{BB962C8B-B14F-4D97-AF65-F5344CB8AC3E}">
        <p14:creationId xmlns:p14="http://schemas.microsoft.com/office/powerpoint/2010/main" val="12392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FA02-D1E3-2241-A9BE-D4111CB77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Byzantine Fault Tolerant (BFT)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B2C77-B7CC-284B-BE34-4E8FED3E8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Deterministic safety even under asynchronous network</a:t>
            </a:r>
          </a:p>
          <a:p>
            <a:r>
              <a:rPr lang="en-CN" dirty="0"/>
              <a:t>Two closely related protocols:</a:t>
            </a:r>
          </a:p>
          <a:p>
            <a:pPr lvl="1"/>
            <a:r>
              <a:rPr lang="en-CN" dirty="0"/>
              <a:t>Streamlet</a:t>
            </a:r>
          </a:p>
          <a:p>
            <a:pPr lvl="1"/>
            <a:r>
              <a:rPr lang="en-CN" dirty="0"/>
              <a:t>HotStuff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20B1788-D4D5-2947-9145-A6F7ADC43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97"/>
    </mc:Choice>
    <mc:Fallback xmlns="">
      <p:transition spd="slow" advTm="32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2477-A607-4743-9E07-110453AE1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BFT Protocol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81BFB-AAD7-BE4A-B945-D8F391885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Number of Participants is fixed</a:t>
            </a:r>
          </a:p>
          <a:p>
            <a:r>
              <a:rPr lang="en-CN" dirty="0"/>
              <a:t>Identities known (signatures) to all nodes</a:t>
            </a:r>
          </a:p>
          <a:p>
            <a:r>
              <a:rPr lang="en-CN" dirty="0"/>
              <a:t>In other words, “permissioned”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6A79EBF-C3CC-BC4A-B100-EFF86BA8E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43"/>
    </mc:Choice>
    <mc:Fallback xmlns="">
      <p:transition spd="slow" advTm="23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FC3D-0001-AC41-8643-BEA74D89B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BFT Steps (Round-by-Round)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C0971-AFA8-5847-A0BD-7DCB81B31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In each round: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114F1-54FB-5F42-80A1-180BB1E66D0F}"/>
              </a:ext>
            </a:extLst>
          </p:cNvPr>
          <p:cNvSpPr/>
          <p:nvPr/>
        </p:nvSpPr>
        <p:spPr>
          <a:xfrm>
            <a:off x="821538" y="3427931"/>
            <a:ext cx="720000" cy="7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89359D-7B41-AF43-BCC2-BF56F67729DF}"/>
              </a:ext>
            </a:extLst>
          </p:cNvPr>
          <p:cNvSpPr/>
          <p:nvPr/>
        </p:nvSpPr>
        <p:spPr>
          <a:xfrm>
            <a:off x="2092689" y="2707931"/>
            <a:ext cx="720000" cy="7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D5F117-809E-044E-B873-6743D25BE439}"/>
              </a:ext>
            </a:extLst>
          </p:cNvPr>
          <p:cNvSpPr/>
          <p:nvPr/>
        </p:nvSpPr>
        <p:spPr>
          <a:xfrm>
            <a:off x="2092689" y="4147931"/>
            <a:ext cx="720000" cy="7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4F5313-0EA1-8146-A0E6-4755ADBDE3C6}"/>
              </a:ext>
            </a:extLst>
          </p:cNvPr>
          <p:cNvSpPr/>
          <p:nvPr/>
        </p:nvSpPr>
        <p:spPr>
          <a:xfrm>
            <a:off x="3363840" y="2707931"/>
            <a:ext cx="720000" cy="72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56D017-1802-CB48-B05A-BD8BAEDD9ED8}"/>
              </a:ext>
            </a:extLst>
          </p:cNvPr>
          <p:cNvCxnSpPr>
            <a:stCxn id="5" idx="1"/>
          </p:cNvCxnSpPr>
          <p:nvPr/>
        </p:nvCxnSpPr>
        <p:spPr>
          <a:xfrm flipH="1">
            <a:off x="1541538" y="3067931"/>
            <a:ext cx="551151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FC15EF-CEC5-6241-9B30-4EF9B709A82E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1541538" y="3787931"/>
            <a:ext cx="551151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C2AE21-48E2-3142-9312-F1B009EEEFE9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812689" y="3067931"/>
            <a:ext cx="5511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AA9CCCE-62D9-294B-9A2F-A17D37B8C666}"/>
              </a:ext>
            </a:extLst>
          </p:cNvPr>
          <p:cNvSpPr/>
          <p:nvPr/>
        </p:nvSpPr>
        <p:spPr>
          <a:xfrm>
            <a:off x="4634991" y="3427931"/>
            <a:ext cx="720000" cy="7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AA0F6C-087F-1A40-AFBE-19557BBC343C}"/>
              </a:ext>
            </a:extLst>
          </p:cNvPr>
          <p:cNvSpPr/>
          <p:nvPr/>
        </p:nvSpPr>
        <p:spPr>
          <a:xfrm>
            <a:off x="5906142" y="2707931"/>
            <a:ext cx="720000" cy="7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C77270-1FE5-0E44-80B7-D98627502BF7}"/>
              </a:ext>
            </a:extLst>
          </p:cNvPr>
          <p:cNvSpPr/>
          <p:nvPr/>
        </p:nvSpPr>
        <p:spPr>
          <a:xfrm>
            <a:off x="5906142" y="4147931"/>
            <a:ext cx="720000" cy="7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070DEC-7472-3840-83F5-FF0E2B634E54}"/>
              </a:ext>
            </a:extLst>
          </p:cNvPr>
          <p:cNvSpPr/>
          <p:nvPr/>
        </p:nvSpPr>
        <p:spPr>
          <a:xfrm>
            <a:off x="7177293" y="2707931"/>
            <a:ext cx="720000" cy="72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A0570-DE41-1E46-8E35-571EDBED36B4}"/>
              </a:ext>
            </a:extLst>
          </p:cNvPr>
          <p:cNvCxnSpPr>
            <a:stCxn id="15" idx="1"/>
          </p:cNvCxnSpPr>
          <p:nvPr/>
        </p:nvCxnSpPr>
        <p:spPr>
          <a:xfrm flipH="1">
            <a:off x="5354991" y="3067931"/>
            <a:ext cx="551151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63F6BB-C74C-224A-AD75-D477C1C63831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5354991" y="3787931"/>
            <a:ext cx="551151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F7CAFD-B167-F346-B687-B1CF8A4E0D7F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6626142" y="3067931"/>
            <a:ext cx="5511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609E52F-7B35-164C-8C23-D03C28BE1195}"/>
              </a:ext>
            </a:extLst>
          </p:cNvPr>
          <p:cNvSpPr/>
          <p:nvPr/>
        </p:nvSpPr>
        <p:spPr>
          <a:xfrm>
            <a:off x="8451498" y="3427931"/>
            <a:ext cx="720000" cy="7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8A3048-6E8B-2945-AE7F-E2CA58A1BBDF}"/>
              </a:ext>
            </a:extLst>
          </p:cNvPr>
          <p:cNvSpPr/>
          <p:nvPr/>
        </p:nvSpPr>
        <p:spPr>
          <a:xfrm>
            <a:off x="9722649" y="2707931"/>
            <a:ext cx="720000" cy="7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E59929-8974-D94B-AB24-1CA588E942ED}"/>
              </a:ext>
            </a:extLst>
          </p:cNvPr>
          <p:cNvSpPr/>
          <p:nvPr/>
        </p:nvSpPr>
        <p:spPr>
          <a:xfrm>
            <a:off x="9722649" y="4147931"/>
            <a:ext cx="720000" cy="72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AB31B4-1E3E-4D4E-A06A-18A92607EFB4}"/>
              </a:ext>
            </a:extLst>
          </p:cNvPr>
          <p:cNvSpPr/>
          <p:nvPr/>
        </p:nvSpPr>
        <p:spPr>
          <a:xfrm>
            <a:off x="10993800" y="2707931"/>
            <a:ext cx="720000" cy="72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N" dirty="0"/>
              <a:t>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1EFBE7B-7608-A04C-B00E-D030B768C933}"/>
              </a:ext>
            </a:extLst>
          </p:cNvPr>
          <p:cNvCxnSpPr>
            <a:stCxn id="22" idx="1"/>
          </p:cNvCxnSpPr>
          <p:nvPr/>
        </p:nvCxnSpPr>
        <p:spPr>
          <a:xfrm flipH="1">
            <a:off x="9171498" y="3067931"/>
            <a:ext cx="551151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D14CA1-F137-054E-8422-F2E1BC46EA1D}"/>
              </a:ext>
            </a:extLst>
          </p:cNvPr>
          <p:cNvCxnSpPr>
            <a:stCxn id="23" idx="1"/>
          </p:cNvCxnSpPr>
          <p:nvPr/>
        </p:nvCxnSpPr>
        <p:spPr>
          <a:xfrm flipH="1" flipV="1">
            <a:off x="9171498" y="3787931"/>
            <a:ext cx="551151" cy="72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B7387FD-40B0-4849-88D3-ECBDE014F4B1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10442649" y="3067931"/>
            <a:ext cx="5511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25EE336-178D-6B43-9F59-DF4F21664B7C}"/>
              </a:ext>
            </a:extLst>
          </p:cNvPr>
          <p:cNvSpPr txBox="1"/>
          <p:nvPr/>
        </p:nvSpPr>
        <p:spPr>
          <a:xfrm>
            <a:off x="914293" y="5059656"/>
            <a:ext cx="307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1. Propose a new block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C546DD-59DB-6F46-A031-63E03974D132}"/>
              </a:ext>
            </a:extLst>
          </p:cNvPr>
          <p:cNvSpPr txBox="1"/>
          <p:nvPr/>
        </p:nvSpPr>
        <p:spPr>
          <a:xfrm>
            <a:off x="5371653" y="5059656"/>
            <a:ext cx="178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2. Vote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B2E4B6-DB7E-0840-822A-78186C8EE8D5}"/>
              </a:ext>
            </a:extLst>
          </p:cNvPr>
          <p:cNvSpPr txBox="1"/>
          <p:nvPr/>
        </p:nvSpPr>
        <p:spPr>
          <a:xfrm>
            <a:off x="9185106" y="5059656"/>
            <a:ext cx="178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3. Notarized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1ECD1C8-5D70-C942-9F6C-A5AF928568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61"/>
    </mc:Choice>
    <mc:Fallback xmlns="">
      <p:transition spd="slow" advTm="394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5C23F-EC05-D14B-AD6E-8D4DBAD3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BFT Confirmation Rule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95B997-6D8F-AA4D-B465-B278AA237E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720"/>
          <a:stretch/>
        </p:blipFill>
        <p:spPr>
          <a:xfrm>
            <a:off x="1235664" y="2160190"/>
            <a:ext cx="9720671" cy="253761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4EAC908-3A8E-F54B-AE50-0EDF1D05F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2"/>
    </mc:Choice>
    <mc:Fallback xmlns="">
      <p:transition spd="slow" advTm="60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07A6-AD3F-7940-8C90-85D60980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Streamlet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8436B-D446-9044-8BC8-FF2467426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N" dirty="0"/>
              <a:t>Proceeds in lock-step rounds, each of which takes twice the communication delay</a:t>
            </a:r>
          </a:p>
          <a:p>
            <a:pPr lvl="1"/>
            <a:r>
              <a:rPr lang="en-CN" dirty="0"/>
              <a:t>One leader elected every epoch</a:t>
            </a:r>
          </a:p>
          <a:p>
            <a:pPr lvl="1"/>
            <a:r>
              <a:rPr lang="en-CN" dirty="0"/>
              <a:t>Leader will put together pending Tx and put a block together and propose</a:t>
            </a:r>
          </a:p>
          <a:p>
            <a:pPr lvl="1"/>
            <a:r>
              <a:rPr lang="en-CN" dirty="0"/>
              <a:t>Whenever a block is proposed</a:t>
            </a:r>
          </a:p>
          <a:p>
            <a:pPr lvl="2"/>
            <a:r>
              <a:rPr lang="en-US" dirty="0"/>
              <a:t>C</a:t>
            </a:r>
            <a:r>
              <a:rPr lang="en-CN" dirty="0"/>
              <a:t>hecks if signed by leader with rights to propose in epoch e</a:t>
            </a:r>
          </a:p>
          <a:p>
            <a:pPr lvl="2"/>
            <a:r>
              <a:rPr lang="en-US" dirty="0"/>
              <a:t>V</a:t>
            </a:r>
            <a:r>
              <a:rPr lang="en-CN" dirty="0"/>
              <a:t>ote on a proposed block if the block extends the longest notarized chain (a block is notarized if it receives at least 2N/3 votes)</a:t>
            </a:r>
          </a:p>
          <a:p>
            <a:r>
              <a:rPr lang="en-CN" dirty="0"/>
              <a:t>All nodes re-broadcast all messages they hear of</a:t>
            </a:r>
          </a:p>
          <a:p>
            <a:r>
              <a:rPr lang="en-CN" dirty="0"/>
              <a:t>A node does not vote for conflicting blocks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C806B7F-627C-1941-89CE-DB4208F776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7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17"/>
    </mc:Choice>
    <mc:Fallback xmlns="">
      <p:transition spd="slow" advTm="43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F7C94-2678-7D4B-8E15-48F0D135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Streamlet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326926-081C-6C4C-866E-FA79A498CFCE}"/>
              </a:ext>
            </a:extLst>
          </p:cNvPr>
          <p:cNvSpPr/>
          <p:nvPr/>
        </p:nvSpPr>
        <p:spPr>
          <a:xfrm>
            <a:off x="4289257" y="2610852"/>
            <a:ext cx="986590" cy="2009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Tx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5958F9-6F76-BB40-A97B-349DD8698E87}"/>
              </a:ext>
            </a:extLst>
          </p:cNvPr>
          <p:cNvSpPr/>
          <p:nvPr/>
        </p:nvSpPr>
        <p:spPr>
          <a:xfrm>
            <a:off x="5360068" y="2610853"/>
            <a:ext cx="1471863" cy="493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CN" dirty="0"/>
              <a:t>poch 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E34F6F-760D-164E-A165-2DEDE43548B4}"/>
              </a:ext>
            </a:extLst>
          </p:cNvPr>
          <p:cNvSpPr/>
          <p:nvPr/>
        </p:nvSpPr>
        <p:spPr>
          <a:xfrm>
            <a:off x="5360068" y="3200400"/>
            <a:ext cx="1471863" cy="421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/>
              <a:t>signature 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219EC-B97C-764A-B282-F4A96AD23AAF}"/>
              </a:ext>
            </a:extLst>
          </p:cNvPr>
          <p:cNvSpPr/>
          <p:nvPr/>
        </p:nvSpPr>
        <p:spPr>
          <a:xfrm>
            <a:off x="5360068" y="3717757"/>
            <a:ext cx="1471863" cy="904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CN" dirty="0"/>
              <a:t>ash pointer to a parent block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3DD4A5-2411-824A-8698-13AB3A407E52}"/>
              </a:ext>
            </a:extLst>
          </p:cNvPr>
          <p:cNvSpPr txBox="1"/>
          <p:nvPr/>
        </p:nvSpPr>
        <p:spPr>
          <a:xfrm>
            <a:off x="4289257" y="2076212"/>
            <a:ext cx="254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dirty="0"/>
              <a:t>Block Structure</a:t>
            </a:r>
          </a:p>
        </p:txBody>
      </p:sp>
    </p:spTree>
    <p:extLst>
      <p:ext uri="{BB962C8B-B14F-4D97-AF65-F5344CB8AC3E}">
        <p14:creationId xmlns:p14="http://schemas.microsoft.com/office/powerpoint/2010/main" val="2261597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1A085A53-2077-054D-9972-EE5C27611293}" vid="{FF66E2B3-201D-6240-A9AD-E21244D9A3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782</Words>
  <Application>Microsoft Macintosh PowerPoint</Application>
  <PresentationFormat>宽屏</PresentationFormat>
  <Paragraphs>149</Paragraphs>
  <Slides>25</Slides>
  <Notes>4</Notes>
  <HiddenSlides>0</HiddenSlides>
  <MMClips>14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 Math</vt:lpstr>
      <vt:lpstr>Franklin Gothic Book</vt:lpstr>
      <vt:lpstr>Franklin Gothic Demi</vt:lpstr>
      <vt:lpstr>Helvetica</vt:lpstr>
      <vt:lpstr>Times</vt:lpstr>
      <vt:lpstr>Office Theme</vt:lpstr>
      <vt:lpstr>ECE598PV Principles of Blockchains Lecture 14  Blockchain Protocols with Finality</vt:lpstr>
      <vt:lpstr>ECE 598 PV</vt:lpstr>
      <vt:lpstr>Pros and Cons of the Longest Chain Protocol</vt:lpstr>
      <vt:lpstr>Byzantine Fault Tolerant (BFT) Protocols</vt:lpstr>
      <vt:lpstr>BFT Protocol Setting</vt:lpstr>
      <vt:lpstr>BFT Steps (Round-by-Round)</vt:lpstr>
      <vt:lpstr>BFT Confirmation Rule</vt:lpstr>
      <vt:lpstr>Streamlet</vt:lpstr>
      <vt:lpstr>Streamlet</vt:lpstr>
      <vt:lpstr>Streamlet Confirmation Rule</vt:lpstr>
      <vt:lpstr>Streamlet Confirmatino Rule</vt:lpstr>
      <vt:lpstr>Streamlet Liveness</vt:lpstr>
      <vt:lpstr>Streamlet Performance</vt:lpstr>
      <vt:lpstr>Communication Complexity</vt:lpstr>
      <vt:lpstr>Communication Complexity</vt:lpstr>
      <vt:lpstr>Streamlet Complexity</vt:lpstr>
      <vt:lpstr>Streamlet Latency</vt:lpstr>
      <vt:lpstr>Clock Synchronization</vt:lpstr>
      <vt:lpstr>Hotstuff</vt:lpstr>
      <vt:lpstr>HotStuff Difference</vt:lpstr>
      <vt:lpstr>Hotstuff</vt:lpstr>
      <vt:lpstr>From Streamlet to Hotstuff</vt:lpstr>
      <vt:lpstr>Clock Synchronization</vt:lpstr>
      <vt:lpstr>Implementation: Pacemaker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Blockchains</dc:title>
  <dc:creator>Pramod Viswanath</dc:creator>
  <cp:lastModifiedBy>Xuechao Wang</cp:lastModifiedBy>
  <cp:revision>274</cp:revision>
  <dcterms:created xsi:type="dcterms:W3CDTF">2020-01-21T17:50:53Z</dcterms:created>
  <dcterms:modified xsi:type="dcterms:W3CDTF">2021-04-19T20:24:35Z</dcterms:modified>
</cp:coreProperties>
</file>