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6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4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1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5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9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2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6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1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181E2-A4E0-4304-99E4-FDCBA99ACB0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0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2734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91613" y="592946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/r/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2876" y="6015870"/>
            <a:ext cx="5661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/3r/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ɑr</a:t>
            </a:r>
            <a:r>
              <a:rPr lang="en-US" dirty="0" smtClean="0"/>
              <a:t>/</a:t>
            </a:r>
          </a:p>
          <a:p>
            <a:r>
              <a:rPr lang="en-US" dirty="0" smtClean="0"/>
              <a:t>/or/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7314" y="59875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/j/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9169" y="5894890"/>
            <a:ext cx="4783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/j/</a:t>
            </a:r>
          </a:p>
          <a:p>
            <a:pPr algn="ctr"/>
            <a:r>
              <a:rPr lang="en-US" dirty="0"/>
              <a:t>/e/</a:t>
            </a:r>
          </a:p>
          <a:p>
            <a:pPr algn="ctr"/>
            <a:r>
              <a:rPr lang="en-US" dirty="0"/>
              <a:t>/ɛ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2137" y="600015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/w/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960232" y="5916884"/>
            <a:ext cx="529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/w/</a:t>
            </a:r>
          </a:p>
          <a:p>
            <a:pPr algn="ctr"/>
            <a:r>
              <a:rPr lang="en-US" dirty="0" smtClean="0"/>
              <a:t>S</a:t>
            </a:r>
          </a:p>
          <a:p>
            <a:pPr algn="ctr"/>
            <a:r>
              <a:rPr lang="en-US" dirty="0"/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91822" y="593260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/l/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23690" y="5940455"/>
            <a:ext cx="5629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/f/</a:t>
            </a:r>
          </a:p>
          <a:p>
            <a:pPr algn="ctr"/>
            <a:r>
              <a:rPr lang="en-US" dirty="0" smtClean="0"/>
              <a:t>/</a:t>
            </a:r>
            <a:r>
              <a:rPr lang="en-US" dirty="0" err="1" smtClean="0"/>
              <a:t>th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51836" y="6000158"/>
            <a:ext cx="459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</a:p>
          <a:p>
            <a:pPr algn="ctr"/>
            <a:r>
              <a:rPr lang="en-US" dirty="0" smtClean="0"/>
              <a:t>/l/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421054" y="5935737"/>
            <a:ext cx="459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SR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34089" y="5965586"/>
            <a:ext cx="45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052651" y="5879178"/>
            <a:ext cx="459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</a:p>
          <a:p>
            <a:pPr algn="ctr"/>
            <a:r>
              <a:rPr lang="en-US" dirty="0" smtClean="0"/>
              <a:t>/l/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891636" y="5863461"/>
            <a:ext cx="459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</a:p>
          <a:p>
            <a:pPr algn="ctr"/>
            <a:r>
              <a:rPr lang="en-US" dirty="0" smtClean="0"/>
              <a:t>/l/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281275" y="5863461"/>
            <a:ext cx="45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534230" y="5893312"/>
            <a:ext cx="596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/ə/</a:t>
            </a:r>
          </a:p>
          <a:p>
            <a:pPr algn="ctr"/>
            <a:r>
              <a:rPr lang="en-US" dirty="0" smtClean="0"/>
              <a:t>/æ/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7345" y="5913735"/>
            <a:ext cx="596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/e/</a:t>
            </a:r>
          </a:p>
          <a:p>
            <a:pPr algn="ctr"/>
            <a:r>
              <a:rPr lang="en-US" dirty="0" smtClean="0"/>
              <a:t>/ɛ/</a:t>
            </a:r>
          </a:p>
          <a:p>
            <a:pPr algn="ctr"/>
            <a:r>
              <a:rPr lang="en-US" dirty="0" smtClean="0"/>
              <a:t>/ɪ/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37061" y="5959419"/>
            <a:ext cx="596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/ə/</a:t>
            </a:r>
          </a:p>
          <a:p>
            <a:pPr algn="ctr"/>
            <a:r>
              <a:rPr lang="en-US" dirty="0" smtClean="0"/>
              <a:t>/e/</a:t>
            </a:r>
          </a:p>
          <a:p>
            <a:pPr algn="ctr"/>
            <a:r>
              <a:rPr lang="en-US" dirty="0" smtClean="0"/>
              <a:t>/ɛ/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12666" y="5907448"/>
            <a:ext cx="596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/</a:t>
            </a:r>
            <a:r>
              <a:rPr lang="en-US" dirty="0"/>
              <a:t>ʊ</a:t>
            </a:r>
            <a:r>
              <a:rPr lang="en-US" dirty="0" smtClean="0"/>
              <a:t>/</a:t>
            </a:r>
          </a:p>
          <a:p>
            <a:pPr algn="ctr"/>
            <a:r>
              <a:rPr lang="en-US" dirty="0" smtClean="0"/>
              <a:t>/u/</a:t>
            </a:r>
          </a:p>
          <a:p>
            <a:pPr algn="ctr"/>
            <a:r>
              <a:rPr lang="en-US" dirty="0" smtClean="0"/>
              <a:t>/ə/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98318" y="5899589"/>
            <a:ext cx="596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/</a:t>
            </a:r>
            <a:r>
              <a:rPr lang="en-US" dirty="0"/>
              <a:t>ʊ</a:t>
            </a:r>
            <a:r>
              <a:rPr lang="en-US" dirty="0" smtClean="0"/>
              <a:t>/</a:t>
            </a:r>
          </a:p>
          <a:p>
            <a:pPr algn="ctr"/>
            <a:r>
              <a:rPr lang="en-US" dirty="0" smtClean="0"/>
              <a:t>/</a:t>
            </a:r>
            <a:r>
              <a:rPr lang="en-US" dirty="0"/>
              <a:t>ʌ</a:t>
            </a:r>
            <a:r>
              <a:rPr lang="en-US" dirty="0" smtClean="0"/>
              <a:t>/</a:t>
            </a:r>
          </a:p>
          <a:p>
            <a:pPr algn="ctr"/>
            <a:r>
              <a:rPr lang="en-US" dirty="0" smtClean="0"/>
              <a:t>/ə/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15275" y="5956154"/>
            <a:ext cx="596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/</a:t>
            </a:r>
            <a:r>
              <a:rPr lang="en-US" dirty="0"/>
              <a:t>ʊ</a:t>
            </a:r>
            <a:r>
              <a:rPr lang="en-US" dirty="0" smtClean="0"/>
              <a:t>/</a:t>
            </a:r>
          </a:p>
          <a:p>
            <a:pPr algn="ctr"/>
            <a:r>
              <a:rPr lang="en-US" dirty="0" smtClean="0"/>
              <a:t>/u/</a:t>
            </a:r>
          </a:p>
          <a:p>
            <a:pPr algn="ctr"/>
            <a:r>
              <a:rPr lang="en-US" dirty="0" smtClean="0"/>
              <a:t>/</a:t>
            </a:r>
            <a:r>
              <a:rPr lang="en-US" dirty="0"/>
              <a:t>ɔ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682492" y="5932709"/>
            <a:ext cx="596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/ə/</a:t>
            </a:r>
          </a:p>
          <a:p>
            <a:pPr algn="ctr"/>
            <a:r>
              <a:rPr lang="en-US" dirty="0" smtClean="0"/>
              <a:t>/e/</a:t>
            </a:r>
          </a:p>
          <a:p>
            <a:pPr algn="ctr"/>
            <a:r>
              <a:rPr lang="en-US" dirty="0" smtClean="0"/>
              <a:t>/ɛ/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67338" y="5962555"/>
            <a:ext cx="4860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/ɑ/</a:t>
            </a:r>
          </a:p>
          <a:p>
            <a:r>
              <a:rPr lang="en-US" dirty="0" smtClean="0"/>
              <a:t>/o/</a:t>
            </a:r>
          </a:p>
          <a:p>
            <a:r>
              <a:rPr lang="en-US" dirty="0"/>
              <a:t>/ɔ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1505100" y="5888711"/>
            <a:ext cx="49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/ʊ/</a:t>
            </a:r>
          </a:p>
          <a:p>
            <a:r>
              <a:rPr lang="en-US" dirty="0" smtClean="0"/>
              <a:t>/o/</a:t>
            </a:r>
          </a:p>
          <a:p>
            <a:r>
              <a:rPr lang="en-US" dirty="0"/>
              <a:t>/ɔ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74103" y="2736912"/>
            <a:ext cx="498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</a:p>
          <a:p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40521" y="2757338"/>
            <a:ext cx="851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Yellow</a:t>
            </a:r>
          </a:p>
          <a:p>
            <a:r>
              <a:rPr lang="en-US" dirty="0" smtClean="0"/>
              <a:t>Yell  oh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88092" y="2749483"/>
            <a:ext cx="1154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Roofer</a:t>
            </a:r>
          </a:p>
          <a:p>
            <a:r>
              <a:rPr lang="en-US" dirty="0" smtClean="0"/>
              <a:t>river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23437" y="2751051"/>
            <a:ext cx="1124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Winds</a:t>
            </a:r>
          </a:p>
          <a:p>
            <a:r>
              <a:rPr lang="en-US" dirty="0" smtClean="0"/>
              <a:t>oinks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540686" y="2743196"/>
            <a:ext cx="1124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Anon</a:t>
            </a:r>
          </a:p>
          <a:p>
            <a:r>
              <a:rPr lang="en-US" dirty="0" smtClean="0"/>
              <a:t>along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257935" y="2735337"/>
            <a:ext cx="1124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Duh</a:t>
            </a:r>
          </a:p>
          <a:p>
            <a:r>
              <a:rPr lang="en-US" dirty="0" smtClean="0"/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37453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988"/>
            <a:ext cx="12192000" cy="59517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4589" y="5794338"/>
            <a:ext cx="459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</a:p>
          <a:p>
            <a:pPr algn="ctr"/>
            <a:r>
              <a:rPr lang="en-US" dirty="0" smtClean="0"/>
              <a:t>/l/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58398" y="5767630"/>
            <a:ext cx="459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/s/</a:t>
            </a:r>
          </a:p>
          <a:p>
            <a:pPr algn="ctr"/>
            <a:r>
              <a:rPr lang="en-US" dirty="0" smtClean="0"/>
              <a:t>/z/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1834" y="5832044"/>
            <a:ext cx="529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/w/</a:t>
            </a:r>
          </a:p>
          <a:p>
            <a:pPr algn="ctr"/>
            <a:r>
              <a:rPr lang="en-US" dirty="0" smtClean="0"/>
              <a:t>S</a:t>
            </a:r>
          </a:p>
          <a:p>
            <a:pPr algn="ctr"/>
            <a:r>
              <a:rPr lang="en-US" dirty="0"/>
              <a:t>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6702" y="5803871"/>
            <a:ext cx="49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/ʊ/</a:t>
            </a:r>
          </a:p>
          <a:p>
            <a:r>
              <a:rPr lang="en-US" dirty="0" smtClean="0"/>
              <a:t>/o/</a:t>
            </a:r>
          </a:p>
          <a:p>
            <a:r>
              <a:rPr lang="en-US" dirty="0"/>
              <a:t>/ɔ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21272" y="5805440"/>
            <a:ext cx="49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/ʊ/</a:t>
            </a:r>
          </a:p>
          <a:p>
            <a:r>
              <a:rPr lang="en-US" dirty="0" smtClean="0"/>
              <a:t>/o/</a:t>
            </a:r>
          </a:p>
          <a:p>
            <a:r>
              <a:rPr lang="en-US" dirty="0" smtClean="0"/>
              <a:t>/ʌ/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24150" y="2619076"/>
            <a:ext cx="882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willows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184</Words>
  <Application>Microsoft Office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Hasegawa-Johnson</dc:creator>
  <cp:lastModifiedBy>Mark Hasegawa-Johnson</cp:lastModifiedBy>
  <cp:revision>20</cp:revision>
  <cp:lastPrinted>2018-02-28T20:47:20Z</cp:lastPrinted>
  <dcterms:created xsi:type="dcterms:W3CDTF">2018-02-27T21:50:31Z</dcterms:created>
  <dcterms:modified xsi:type="dcterms:W3CDTF">2018-02-28T20:47:34Z</dcterms:modified>
</cp:coreProperties>
</file>