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 id="2147483714" r:id="rId2"/>
  </p:sldMasterIdLst>
  <p:notesMasterIdLst>
    <p:notesMasterId r:id="rId20"/>
  </p:notesMasterIdLst>
  <p:handoutMasterIdLst>
    <p:handoutMasterId r:id="rId21"/>
  </p:handoutMasterIdLst>
  <p:sldIdLst>
    <p:sldId id="342" r:id="rId3"/>
    <p:sldId id="343" r:id="rId4"/>
    <p:sldId id="344" r:id="rId5"/>
    <p:sldId id="345" r:id="rId6"/>
    <p:sldId id="346" r:id="rId7"/>
    <p:sldId id="347" r:id="rId8"/>
    <p:sldId id="348" r:id="rId9"/>
    <p:sldId id="349" r:id="rId10"/>
    <p:sldId id="350" r:id="rId11"/>
    <p:sldId id="351" r:id="rId12"/>
    <p:sldId id="352" r:id="rId13"/>
    <p:sldId id="353" r:id="rId14"/>
    <p:sldId id="354" r:id="rId15"/>
    <p:sldId id="406" r:id="rId16"/>
    <p:sldId id="355" r:id="rId17"/>
    <p:sldId id="356" r:id="rId18"/>
    <p:sldId id="40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E1A2"/>
    <a:srgbClr val="13294A"/>
    <a:srgbClr val="FF5F05"/>
    <a:srgbClr val="13294B"/>
    <a:srgbClr val="C84113"/>
    <a:srgbClr val="3B6C35"/>
    <a:srgbClr val="4B868E"/>
    <a:srgbClr val="FBB24D"/>
    <a:srgbClr val="F050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71" autoAdjust="0"/>
    <p:restoredTop sz="95989" autoAdjust="0"/>
  </p:normalViewPr>
  <p:slideViewPr>
    <p:cSldViewPr snapToGrid="0">
      <p:cViewPr varScale="1">
        <p:scale>
          <a:sx n="121" d="100"/>
          <a:sy n="121" d="100"/>
        </p:scale>
        <p:origin x="1304"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02" d="100"/>
          <a:sy n="102" d="100"/>
        </p:scale>
        <p:origin x="3400"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E1E9AA-346A-B3D9-794E-D00029D397C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0F56AFA-A4B7-7466-6AF7-3B946230D33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E4678F-55F8-4A98-B438-1921114C3F78}" type="datetimeFigureOut">
              <a:rPr lang="en-US" smtClean="0"/>
              <a:t>9/21/26</a:t>
            </a:fld>
            <a:endParaRPr lang="en-US"/>
          </a:p>
        </p:txBody>
      </p:sp>
      <p:sp>
        <p:nvSpPr>
          <p:cNvPr id="4" name="Footer Placeholder 3">
            <a:extLst>
              <a:ext uri="{FF2B5EF4-FFF2-40B4-BE49-F238E27FC236}">
                <a16:creationId xmlns:a16="http://schemas.microsoft.com/office/drawing/2014/main" id="{30ABE0AD-401D-551F-84BA-B7639FBB7E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4A98A03-EC06-4230-C305-6B238739231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6E4B95-DB27-469E-87AB-81525EE3E583}" type="slidenum">
              <a:rPr lang="en-US" smtClean="0"/>
              <a:t>‹#›</a:t>
            </a:fld>
            <a:endParaRPr lang="en-US"/>
          </a:p>
        </p:txBody>
      </p:sp>
    </p:spTree>
    <p:extLst>
      <p:ext uri="{BB962C8B-B14F-4D97-AF65-F5344CB8AC3E}">
        <p14:creationId xmlns:p14="http://schemas.microsoft.com/office/powerpoint/2010/main" val="2171617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C260D9-9A89-466D-AB9E-AB8EEEC5B27F}" type="datetimeFigureOut">
              <a:rPr lang="en-US" smtClean="0"/>
              <a:t>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C6F0D5-1438-4C96-931F-854E0BFC2CD2}" type="slidenum">
              <a:rPr lang="en-US" smtClean="0"/>
              <a:t>‹#›</a:t>
            </a:fld>
            <a:endParaRPr lang="en-US"/>
          </a:p>
        </p:txBody>
      </p:sp>
    </p:spTree>
    <p:extLst>
      <p:ext uri="{BB962C8B-B14F-4D97-AF65-F5344CB8AC3E}">
        <p14:creationId xmlns:p14="http://schemas.microsoft.com/office/powerpoint/2010/main" val="158747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C6F0D5-1438-4C96-931F-854E0BFC2CD2}" type="slidenum">
              <a:rPr lang="en-US" smtClean="0"/>
              <a:t>3</a:t>
            </a:fld>
            <a:endParaRPr lang="en-US"/>
          </a:p>
        </p:txBody>
      </p:sp>
    </p:spTree>
    <p:extLst>
      <p:ext uri="{BB962C8B-B14F-4D97-AF65-F5344CB8AC3E}">
        <p14:creationId xmlns:p14="http://schemas.microsoft.com/office/powerpoint/2010/main" val="962093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C6F0D5-1438-4C96-931F-854E0BFC2CD2}" type="slidenum">
              <a:rPr lang="en-US" smtClean="0"/>
              <a:t>10</a:t>
            </a:fld>
            <a:endParaRPr lang="en-US"/>
          </a:p>
        </p:txBody>
      </p:sp>
    </p:spTree>
    <p:extLst>
      <p:ext uri="{BB962C8B-B14F-4D97-AF65-F5344CB8AC3E}">
        <p14:creationId xmlns:p14="http://schemas.microsoft.com/office/powerpoint/2010/main" val="5821117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32F4F2-6BCB-E2A6-BF14-55C777A83E5A}"/>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Accent">
            <a:extLst>
              <a:ext uri="{FF2B5EF4-FFF2-40B4-BE49-F238E27FC236}">
                <a16:creationId xmlns:a16="http://schemas.microsoft.com/office/drawing/2014/main" id="{A4CD8BB7-0ED5-85FC-E344-1C112A4EBA76}"/>
              </a:ext>
              <a:ext uri="{C183D7F6-B498-43B3-948B-1728B52AA6E4}">
                <adec:decorative xmlns:adec="http://schemas.microsoft.com/office/drawing/2017/decorative" val="1"/>
              </a:ext>
            </a:extLst>
          </p:cNvPr>
          <p:cNvSpPr/>
          <p:nvPr/>
        </p:nvSpPr>
        <p:spPr>
          <a:xfrm>
            <a:off x="2895872" y="1832610"/>
            <a:ext cx="95250" cy="319278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 name="Title 6">
            <a:extLst>
              <a:ext uri="{FF2B5EF4-FFF2-40B4-BE49-F238E27FC236}">
                <a16:creationId xmlns:a16="http://schemas.microsoft.com/office/drawing/2014/main" id="{6C5F9852-BDFC-7251-F9A8-98DEA10266ED}"/>
              </a:ext>
            </a:extLst>
          </p:cNvPr>
          <p:cNvSpPr>
            <a:spLocks noGrp="1"/>
          </p:cNvSpPr>
          <p:nvPr>
            <p:ph type="title" hasCustomPrompt="1"/>
          </p:nvPr>
        </p:nvSpPr>
        <p:spPr>
          <a:xfrm>
            <a:off x="3283131" y="1958297"/>
            <a:ext cx="8569236" cy="1614486"/>
          </a:xfrm>
        </p:spPr>
        <p:txBody>
          <a:bodyPr anchor="t">
            <a:normAutofit/>
          </a:bodyPr>
          <a:lstStyle>
            <a:lvl1pPr algn="ctr">
              <a:defRPr sz="6000">
                <a:solidFill>
                  <a:schemeClr val="bg1"/>
                </a:solidFill>
              </a:defRPr>
            </a:lvl1pPr>
          </a:lstStyle>
          <a:p>
            <a:r>
              <a:rPr lang="en-US" dirty="0"/>
              <a:t>Presentation Title</a:t>
            </a:r>
          </a:p>
        </p:txBody>
      </p:sp>
      <p:sp>
        <p:nvSpPr>
          <p:cNvPr id="12" name="Department/unit name placeholder">
            <a:extLst>
              <a:ext uri="{FF2B5EF4-FFF2-40B4-BE49-F238E27FC236}">
                <a16:creationId xmlns:a16="http://schemas.microsoft.com/office/drawing/2014/main" id="{497620D0-FD2F-C1C0-438F-BA156FAA85AB}"/>
              </a:ext>
            </a:extLst>
          </p:cNvPr>
          <p:cNvSpPr>
            <a:spLocks noGrp="1"/>
          </p:cNvSpPr>
          <p:nvPr>
            <p:ph type="body" sz="quarter" idx="11" hasCustomPrompt="1"/>
          </p:nvPr>
        </p:nvSpPr>
        <p:spPr>
          <a:xfrm>
            <a:off x="3285601" y="3489452"/>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Department of ECE</a:t>
            </a:r>
          </a:p>
        </p:txBody>
      </p:sp>
      <p:sp>
        <p:nvSpPr>
          <p:cNvPr id="8" name="Date Placeholder">
            <a:extLst>
              <a:ext uri="{FF2B5EF4-FFF2-40B4-BE49-F238E27FC236}">
                <a16:creationId xmlns:a16="http://schemas.microsoft.com/office/drawing/2014/main" id="{D3A57C1C-6F1A-1705-E0D4-BE50DA86250D}"/>
              </a:ext>
            </a:extLst>
          </p:cNvPr>
          <p:cNvSpPr>
            <a:spLocks noGrp="1"/>
          </p:cNvSpPr>
          <p:nvPr>
            <p:ph type="body" sz="quarter" idx="12" hasCustomPrompt="1"/>
          </p:nvPr>
        </p:nvSpPr>
        <p:spPr>
          <a:xfrm>
            <a:off x="3285601" y="4257421"/>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
        <p:nvSpPr>
          <p:cNvPr id="5" name="Title Accent">
            <a:extLst>
              <a:ext uri="{FF2B5EF4-FFF2-40B4-BE49-F238E27FC236}">
                <a16:creationId xmlns:a16="http://schemas.microsoft.com/office/drawing/2014/main" id="{53E60BD8-6A61-5D51-D203-0116C80E572D}"/>
              </a:ext>
              <a:ext uri="{C183D7F6-B498-43B3-948B-1728B52AA6E4}">
                <adec:decorative xmlns:adec="http://schemas.microsoft.com/office/drawing/2017/decorative" val="1"/>
              </a:ext>
            </a:extLst>
          </p:cNvPr>
          <p:cNvSpPr/>
          <p:nvPr userDrawn="1"/>
        </p:nvSpPr>
        <p:spPr>
          <a:xfrm>
            <a:off x="2895872" y="1832610"/>
            <a:ext cx="95250" cy="319278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50423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536CFC5-9FDA-B7CC-A0E8-9E2C8CF523B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9" y="0"/>
            <a:ext cx="12180722" cy="6858000"/>
          </a:xfrm>
          <a:prstGeom prst="rect">
            <a:avLst/>
          </a:prstGeom>
        </p:spPr>
      </p:pic>
      <p:sp>
        <p:nvSpPr>
          <p:cNvPr id="11" name="Title Accent">
            <a:extLst>
              <a:ext uri="{FF2B5EF4-FFF2-40B4-BE49-F238E27FC236}">
                <a16:creationId xmlns:a16="http://schemas.microsoft.com/office/drawing/2014/main" id="{774D0FFC-1870-3AC0-2920-9F9EA3F5B374}"/>
              </a:ext>
              <a:ext uri="{C183D7F6-B498-43B3-948B-1728B52AA6E4}">
                <adec:decorative xmlns:adec="http://schemas.microsoft.com/office/drawing/2017/decorative" val="1"/>
              </a:ext>
            </a:extLst>
          </p:cNvPr>
          <p:cNvSpPr/>
          <p:nvPr/>
        </p:nvSpPr>
        <p:spPr>
          <a:xfrm>
            <a:off x="2895872" y="1832610"/>
            <a:ext cx="95250" cy="319278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 name="Title 6">
            <a:extLst>
              <a:ext uri="{FF2B5EF4-FFF2-40B4-BE49-F238E27FC236}">
                <a16:creationId xmlns:a16="http://schemas.microsoft.com/office/drawing/2014/main" id="{967BB4B5-6DC9-4239-4EE4-8B3B8C0683DB}"/>
              </a:ext>
            </a:extLst>
          </p:cNvPr>
          <p:cNvSpPr>
            <a:spLocks noGrp="1"/>
          </p:cNvSpPr>
          <p:nvPr>
            <p:ph type="title" hasCustomPrompt="1"/>
          </p:nvPr>
        </p:nvSpPr>
        <p:spPr>
          <a:xfrm>
            <a:off x="3283131" y="1958297"/>
            <a:ext cx="8569236" cy="1614486"/>
          </a:xfrm>
        </p:spPr>
        <p:txBody>
          <a:bodyPr anchor="t">
            <a:normAutofit/>
          </a:bodyPr>
          <a:lstStyle>
            <a:lvl1pPr algn="ctr">
              <a:defRPr sz="6000">
                <a:solidFill>
                  <a:schemeClr val="bg1"/>
                </a:solidFill>
              </a:defRPr>
            </a:lvl1pPr>
          </a:lstStyle>
          <a:p>
            <a:r>
              <a:rPr lang="en-US" dirty="0"/>
              <a:t>Presentation Title</a:t>
            </a:r>
          </a:p>
        </p:txBody>
      </p:sp>
      <p:sp>
        <p:nvSpPr>
          <p:cNvPr id="9" name="Department/unit name placeholder">
            <a:extLst>
              <a:ext uri="{FF2B5EF4-FFF2-40B4-BE49-F238E27FC236}">
                <a16:creationId xmlns:a16="http://schemas.microsoft.com/office/drawing/2014/main" id="{9CCA8B6C-53BF-DD2E-3863-4C111973577F}"/>
              </a:ext>
            </a:extLst>
          </p:cNvPr>
          <p:cNvSpPr>
            <a:spLocks noGrp="1"/>
          </p:cNvSpPr>
          <p:nvPr>
            <p:ph type="body" sz="quarter" idx="11" hasCustomPrompt="1"/>
          </p:nvPr>
        </p:nvSpPr>
        <p:spPr>
          <a:xfrm>
            <a:off x="3285601" y="3489452"/>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10" name="Date Placeholder">
            <a:extLst>
              <a:ext uri="{FF2B5EF4-FFF2-40B4-BE49-F238E27FC236}">
                <a16:creationId xmlns:a16="http://schemas.microsoft.com/office/drawing/2014/main" id="{609F09B9-AFB9-1195-67C0-6A06E8B36166}"/>
              </a:ext>
            </a:extLst>
          </p:cNvPr>
          <p:cNvSpPr>
            <a:spLocks noGrp="1"/>
          </p:cNvSpPr>
          <p:nvPr>
            <p:ph type="body" sz="quarter" idx="12" hasCustomPrompt="1"/>
          </p:nvPr>
        </p:nvSpPr>
        <p:spPr>
          <a:xfrm>
            <a:off x="3285601" y="4257421"/>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
        <p:nvSpPr>
          <p:cNvPr id="2" name="Title Accent">
            <a:extLst>
              <a:ext uri="{FF2B5EF4-FFF2-40B4-BE49-F238E27FC236}">
                <a16:creationId xmlns:a16="http://schemas.microsoft.com/office/drawing/2014/main" id="{AB5A27ED-F996-0FE6-2080-0BA251F39853}"/>
              </a:ext>
              <a:ext uri="{C183D7F6-B498-43B3-948B-1728B52AA6E4}">
                <adec:decorative xmlns:adec="http://schemas.microsoft.com/office/drawing/2017/decorative" val="1"/>
              </a:ext>
            </a:extLst>
          </p:cNvPr>
          <p:cNvSpPr/>
          <p:nvPr userDrawn="1"/>
        </p:nvSpPr>
        <p:spPr>
          <a:xfrm>
            <a:off x="2895872" y="1832610"/>
            <a:ext cx="95250" cy="319278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71304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3">
    <p:spTree>
      <p:nvGrpSpPr>
        <p:cNvPr id="1" name=""/>
        <p:cNvGrpSpPr/>
        <p:nvPr/>
      </p:nvGrpSpPr>
      <p:grpSpPr>
        <a:xfrm>
          <a:off x="0" y="0"/>
          <a:ext cx="0" cy="0"/>
          <a:chOff x="0" y="0"/>
          <a:chExt cx="0" cy="0"/>
        </a:xfrm>
      </p:grpSpPr>
      <p:pic>
        <p:nvPicPr>
          <p:cNvPr id="5" name="Background">
            <a:extLst>
              <a:ext uri="{FF2B5EF4-FFF2-40B4-BE49-F238E27FC236}">
                <a16:creationId xmlns:a16="http://schemas.microsoft.com/office/drawing/2014/main" id="{5C2C3DC9-CBAF-E0AA-9E07-BE81DC638CD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66" y="694"/>
            <a:ext cx="12189534" cy="6856612"/>
          </a:xfrm>
          <a:prstGeom prst="rect">
            <a:avLst/>
          </a:prstGeom>
        </p:spPr>
      </p:pic>
      <p:pic>
        <p:nvPicPr>
          <p:cNvPr id="2" name="Block I">
            <a:extLst>
              <a:ext uri="{FF2B5EF4-FFF2-40B4-BE49-F238E27FC236}">
                <a16:creationId xmlns:a16="http://schemas.microsoft.com/office/drawing/2014/main" id="{F622F3C3-0B66-1EFA-7644-C9486EB60C0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104605" y="277805"/>
            <a:ext cx="529474" cy="764795"/>
          </a:xfrm>
          <a:prstGeom prst="rect">
            <a:avLst/>
          </a:prstGeom>
        </p:spPr>
      </p:pic>
      <p:sp>
        <p:nvSpPr>
          <p:cNvPr id="8" name="Title 6">
            <a:extLst>
              <a:ext uri="{FF2B5EF4-FFF2-40B4-BE49-F238E27FC236}">
                <a16:creationId xmlns:a16="http://schemas.microsoft.com/office/drawing/2014/main" id="{7BC0581F-68FE-3796-A22D-5418171CE351}"/>
              </a:ext>
            </a:extLst>
          </p:cNvPr>
          <p:cNvSpPr>
            <a:spLocks noGrp="1"/>
          </p:cNvSpPr>
          <p:nvPr>
            <p:ph type="title" hasCustomPrompt="1"/>
          </p:nvPr>
        </p:nvSpPr>
        <p:spPr>
          <a:xfrm>
            <a:off x="0" y="2163545"/>
            <a:ext cx="12189530" cy="1614487"/>
          </a:xfrm>
        </p:spPr>
        <p:txBody>
          <a:bodyPr anchor="t">
            <a:normAutofit/>
          </a:bodyPr>
          <a:lstStyle>
            <a:lvl1pPr algn="ctr">
              <a:defRPr sz="6000">
                <a:solidFill>
                  <a:schemeClr val="bg1"/>
                </a:solidFill>
              </a:defRPr>
            </a:lvl1pPr>
          </a:lstStyle>
          <a:p>
            <a:r>
              <a:rPr lang="en-US" dirty="0"/>
              <a:t>Presentation Title</a:t>
            </a:r>
          </a:p>
        </p:txBody>
      </p:sp>
      <p:sp>
        <p:nvSpPr>
          <p:cNvPr id="4" name="Department/Unit name Placeholder">
            <a:extLst>
              <a:ext uri="{FF2B5EF4-FFF2-40B4-BE49-F238E27FC236}">
                <a16:creationId xmlns:a16="http://schemas.microsoft.com/office/drawing/2014/main" id="{3E44D2A3-C965-C633-19E4-D7543644A742}"/>
              </a:ext>
            </a:extLst>
          </p:cNvPr>
          <p:cNvSpPr>
            <a:spLocks noGrp="1"/>
          </p:cNvSpPr>
          <p:nvPr>
            <p:ph type="body" sz="quarter" idx="11" hasCustomPrompt="1"/>
          </p:nvPr>
        </p:nvSpPr>
        <p:spPr>
          <a:xfrm>
            <a:off x="2471" y="3694701"/>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6" name="Date Placeholder">
            <a:extLst>
              <a:ext uri="{FF2B5EF4-FFF2-40B4-BE49-F238E27FC236}">
                <a16:creationId xmlns:a16="http://schemas.microsoft.com/office/drawing/2014/main" id="{A11F428D-6D39-7B6D-AFE8-65D4134A9969}"/>
              </a:ext>
            </a:extLst>
          </p:cNvPr>
          <p:cNvSpPr>
            <a:spLocks noGrp="1"/>
          </p:cNvSpPr>
          <p:nvPr>
            <p:ph type="body" sz="quarter" idx="12" hasCustomPrompt="1"/>
          </p:nvPr>
        </p:nvSpPr>
        <p:spPr>
          <a:xfrm>
            <a:off x="0" y="4500134"/>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pic>
        <p:nvPicPr>
          <p:cNvPr id="3" name="Background">
            <a:extLst>
              <a:ext uri="{FF2B5EF4-FFF2-40B4-BE49-F238E27FC236}">
                <a16:creationId xmlns:a16="http://schemas.microsoft.com/office/drawing/2014/main" id="{C306799C-8EEC-39D6-E60D-2A2CD187A7D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2306" y="1388"/>
            <a:ext cx="12169853" cy="6856612"/>
          </a:xfrm>
          <a:prstGeom prst="rect">
            <a:avLst/>
          </a:prstGeom>
        </p:spPr>
      </p:pic>
    </p:spTree>
    <p:extLst>
      <p:ext uri="{BB962C8B-B14F-4D97-AF65-F5344CB8AC3E}">
        <p14:creationId xmlns:p14="http://schemas.microsoft.com/office/powerpoint/2010/main" val="321144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4">
    <p:spTree>
      <p:nvGrpSpPr>
        <p:cNvPr id="1" name=""/>
        <p:cNvGrpSpPr/>
        <p:nvPr/>
      </p:nvGrpSpPr>
      <p:grpSpPr>
        <a:xfrm>
          <a:off x="0" y="0"/>
          <a:ext cx="0" cy="0"/>
          <a:chOff x="0" y="0"/>
          <a:chExt cx="0" cy="0"/>
        </a:xfrm>
      </p:grpSpPr>
      <p:pic>
        <p:nvPicPr>
          <p:cNvPr id="11" name="Background">
            <a:extLst>
              <a:ext uri="{FF2B5EF4-FFF2-40B4-BE49-F238E27FC236}">
                <a16:creationId xmlns:a16="http://schemas.microsoft.com/office/drawing/2014/main" id="{4A6F8600-C465-A237-F197-C96A708B3AEE}"/>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639" y="3172"/>
            <a:ext cx="12180721" cy="6851656"/>
          </a:xfrm>
          <a:prstGeom prst="rect">
            <a:avLst/>
          </a:prstGeom>
        </p:spPr>
      </p:pic>
      <p:pic>
        <p:nvPicPr>
          <p:cNvPr id="2" name="Block I">
            <a:extLst>
              <a:ext uri="{FF2B5EF4-FFF2-40B4-BE49-F238E27FC236}">
                <a16:creationId xmlns:a16="http://schemas.microsoft.com/office/drawing/2014/main" id="{D8D43620-9928-A654-AC46-BED2B131FC8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098275" y="279019"/>
            <a:ext cx="528575" cy="762367"/>
          </a:xfrm>
          <a:prstGeom prst="rect">
            <a:avLst/>
          </a:prstGeom>
        </p:spPr>
      </p:pic>
      <p:sp>
        <p:nvSpPr>
          <p:cNvPr id="4" name="Title 6">
            <a:extLst>
              <a:ext uri="{FF2B5EF4-FFF2-40B4-BE49-F238E27FC236}">
                <a16:creationId xmlns:a16="http://schemas.microsoft.com/office/drawing/2014/main" id="{68582E55-19DE-D3A6-A102-BEE797FEFA7B}"/>
              </a:ext>
            </a:extLst>
          </p:cNvPr>
          <p:cNvSpPr>
            <a:spLocks noGrp="1"/>
          </p:cNvSpPr>
          <p:nvPr>
            <p:ph type="title" hasCustomPrompt="1"/>
          </p:nvPr>
        </p:nvSpPr>
        <p:spPr>
          <a:xfrm>
            <a:off x="0" y="2163545"/>
            <a:ext cx="12189530" cy="1614487"/>
          </a:xfrm>
        </p:spPr>
        <p:txBody>
          <a:bodyPr anchor="t">
            <a:normAutofit/>
          </a:bodyPr>
          <a:lstStyle>
            <a:lvl1pPr algn="ctr">
              <a:defRPr sz="6000">
                <a:solidFill>
                  <a:schemeClr val="bg1"/>
                </a:solidFill>
              </a:defRPr>
            </a:lvl1pPr>
          </a:lstStyle>
          <a:p>
            <a:r>
              <a:rPr lang="en-US" dirty="0"/>
              <a:t>Presentation Title</a:t>
            </a:r>
          </a:p>
        </p:txBody>
      </p:sp>
      <p:sp>
        <p:nvSpPr>
          <p:cNvPr id="5" name="Department/Name Placeholder">
            <a:extLst>
              <a:ext uri="{FF2B5EF4-FFF2-40B4-BE49-F238E27FC236}">
                <a16:creationId xmlns:a16="http://schemas.microsoft.com/office/drawing/2014/main" id="{87E33E8E-94EC-D6F0-814A-4EDAFDEC863F}"/>
              </a:ext>
            </a:extLst>
          </p:cNvPr>
          <p:cNvSpPr>
            <a:spLocks noGrp="1"/>
          </p:cNvSpPr>
          <p:nvPr>
            <p:ph type="body" sz="quarter" idx="11" hasCustomPrompt="1"/>
          </p:nvPr>
        </p:nvSpPr>
        <p:spPr>
          <a:xfrm>
            <a:off x="2471" y="3694701"/>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6" name="Date Placeholder">
            <a:extLst>
              <a:ext uri="{FF2B5EF4-FFF2-40B4-BE49-F238E27FC236}">
                <a16:creationId xmlns:a16="http://schemas.microsoft.com/office/drawing/2014/main" id="{53FE06C4-A829-23E6-0677-AB297591F4CC}"/>
              </a:ext>
            </a:extLst>
          </p:cNvPr>
          <p:cNvSpPr>
            <a:spLocks noGrp="1"/>
          </p:cNvSpPr>
          <p:nvPr>
            <p:ph type="body" sz="quarter" idx="12" hasCustomPrompt="1"/>
          </p:nvPr>
        </p:nvSpPr>
        <p:spPr>
          <a:xfrm>
            <a:off x="0" y="4500134"/>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Tree>
    <p:extLst>
      <p:ext uri="{BB962C8B-B14F-4D97-AF65-F5344CB8AC3E}">
        <p14:creationId xmlns:p14="http://schemas.microsoft.com/office/powerpoint/2010/main" val="4015197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Divider 1">
    <p:spTree>
      <p:nvGrpSpPr>
        <p:cNvPr id="1" name=""/>
        <p:cNvGrpSpPr/>
        <p:nvPr/>
      </p:nvGrpSpPr>
      <p:grpSpPr>
        <a:xfrm>
          <a:off x="0" y="0"/>
          <a:ext cx="0" cy="0"/>
          <a:chOff x="0" y="0"/>
          <a:chExt cx="0" cy="0"/>
        </a:xfrm>
      </p:grpSpPr>
      <p:pic>
        <p:nvPicPr>
          <p:cNvPr id="7" name="Background">
            <a:extLst>
              <a:ext uri="{FF2B5EF4-FFF2-40B4-BE49-F238E27FC236}">
                <a16:creationId xmlns:a16="http://schemas.microsoft.com/office/drawing/2014/main" id="{7055D02D-3326-7573-A3C0-A19814EBC31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67" y="694"/>
            <a:ext cx="12189532" cy="6856612"/>
          </a:xfrm>
          <a:prstGeom prst="rect">
            <a:avLst/>
          </a:prstGeom>
        </p:spPr>
      </p:pic>
      <p:pic>
        <p:nvPicPr>
          <p:cNvPr id="15" name="Block I">
            <a:extLst>
              <a:ext uri="{FF2B5EF4-FFF2-40B4-BE49-F238E27FC236}">
                <a16:creationId xmlns:a16="http://schemas.microsoft.com/office/drawing/2014/main" id="{193783E6-EE13-4530-A988-B4868B4965B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098275" y="279019"/>
            <a:ext cx="528575" cy="762367"/>
          </a:xfrm>
          <a:prstGeom prst="rect">
            <a:avLst/>
          </a:prstGeom>
        </p:spPr>
      </p:pic>
      <p:sp>
        <p:nvSpPr>
          <p:cNvPr id="11" name="Title Accent">
            <a:extLst>
              <a:ext uri="{FF2B5EF4-FFF2-40B4-BE49-F238E27FC236}">
                <a16:creationId xmlns:a16="http://schemas.microsoft.com/office/drawing/2014/main" id="{BBEA2DE4-2385-495C-A616-BF4D8C4AE721}"/>
              </a:ext>
              <a:ext uri="{C183D7F6-B498-43B3-948B-1728B52AA6E4}">
                <adec:decorative xmlns:adec="http://schemas.microsoft.com/office/drawing/2017/decorative" val="1"/>
              </a:ext>
            </a:extLst>
          </p:cNvPr>
          <p:cNvSpPr/>
          <p:nvPr/>
        </p:nvSpPr>
        <p:spPr>
          <a:xfrm>
            <a:off x="1390650" y="1832610"/>
            <a:ext cx="95250" cy="3192780"/>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Title Placeholder">
            <a:extLst>
              <a:ext uri="{FF2B5EF4-FFF2-40B4-BE49-F238E27FC236}">
                <a16:creationId xmlns:a16="http://schemas.microsoft.com/office/drawing/2014/main" id="{4A50B919-1C53-82C7-0ADF-4D7B6064495F}"/>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24" name="Subtitle Placeholder">
            <a:extLst>
              <a:ext uri="{FF2B5EF4-FFF2-40B4-BE49-F238E27FC236}">
                <a16:creationId xmlns:a16="http://schemas.microsoft.com/office/drawing/2014/main" id="{E14BE4D4-A7FC-9557-3271-D4088C04E79B}"/>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32" name="Department/unit name Placeholder">
            <a:extLst>
              <a:ext uri="{FF2B5EF4-FFF2-40B4-BE49-F238E27FC236}">
                <a16:creationId xmlns:a16="http://schemas.microsoft.com/office/drawing/2014/main" id="{5CA5320C-70CA-7F64-3D32-B994D01BD608}"/>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DEPT OF ECE</a:t>
            </a:r>
          </a:p>
        </p:txBody>
      </p:sp>
      <p:sp>
        <p:nvSpPr>
          <p:cNvPr id="26" name="Slide Number Placeholder">
            <a:extLst>
              <a:ext uri="{FF2B5EF4-FFF2-40B4-BE49-F238E27FC236}">
                <a16:creationId xmlns:a16="http://schemas.microsoft.com/office/drawing/2014/main" id="{2D0D6A88-2FF4-ED2F-DB76-9BB2C9C00F37}"/>
              </a:ext>
              <a:ext uri="{C183D7F6-B498-43B3-948B-1728B52AA6E4}">
                <adec:decorative xmlns:adec="http://schemas.microsoft.com/office/drawing/2017/decorative" val="1"/>
              </a:ext>
            </a:extLst>
          </p:cNvPr>
          <p:cNvSpPr>
            <a:spLocks noGrp="1"/>
          </p:cNvSpPr>
          <p:nvPr>
            <p:ph type="sldNum" sz="quarter" idx="14"/>
          </p:nvPr>
        </p:nvSpPr>
        <p:spPr/>
        <p:txBody>
          <a:bodyPr/>
          <a:lstStyle/>
          <a:p>
            <a:fld id="{86134D44-37F0-44A1-8A08-E9432A030C07}" type="slidenum">
              <a:rPr lang="en-US" smtClean="0"/>
              <a:pPr/>
              <a:t>‹#›</a:t>
            </a:fld>
            <a:endParaRPr lang="en-US" dirty="0"/>
          </a:p>
        </p:txBody>
      </p:sp>
      <p:sp>
        <p:nvSpPr>
          <p:cNvPr id="2" name="Title Accent">
            <a:extLst>
              <a:ext uri="{FF2B5EF4-FFF2-40B4-BE49-F238E27FC236}">
                <a16:creationId xmlns:a16="http://schemas.microsoft.com/office/drawing/2014/main" id="{A77A1DBA-FED4-28C5-7F1B-EE590DB7B089}"/>
              </a:ext>
              <a:ext uri="{C183D7F6-B498-43B3-948B-1728B52AA6E4}">
                <adec:decorative xmlns:adec="http://schemas.microsoft.com/office/drawing/2017/decorative" val="1"/>
              </a:ext>
            </a:extLst>
          </p:cNvPr>
          <p:cNvSpPr/>
          <p:nvPr userDrawn="1"/>
        </p:nvSpPr>
        <p:spPr>
          <a:xfrm>
            <a:off x="1390650" y="1832610"/>
            <a:ext cx="95250" cy="3192780"/>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78258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Divider 2">
    <p:spTree>
      <p:nvGrpSpPr>
        <p:cNvPr id="1" name=""/>
        <p:cNvGrpSpPr/>
        <p:nvPr/>
      </p:nvGrpSpPr>
      <p:grpSpPr>
        <a:xfrm>
          <a:off x="0" y="0"/>
          <a:ext cx="0" cy="0"/>
          <a:chOff x="0" y="0"/>
          <a:chExt cx="0" cy="0"/>
        </a:xfrm>
      </p:grpSpPr>
      <p:pic>
        <p:nvPicPr>
          <p:cNvPr id="6" name="Background">
            <a:extLst>
              <a:ext uri="{FF2B5EF4-FFF2-40B4-BE49-F238E27FC236}">
                <a16:creationId xmlns:a16="http://schemas.microsoft.com/office/drawing/2014/main" id="{C493BA29-88DB-9209-4439-6C9327AE69C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67" y="277805"/>
            <a:ext cx="12189533" cy="6856612"/>
          </a:xfrm>
          <a:prstGeom prst="rect">
            <a:avLst/>
          </a:prstGeom>
        </p:spPr>
      </p:pic>
      <p:pic>
        <p:nvPicPr>
          <p:cNvPr id="10" name="Block I">
            <a:extLst>
              <a:ext uri="{FF2B5EF4-FFF2-40B4-BE49-F238E27FC236}">
                <a16:creationId xmlns:a16="http://schemas.microsoft.com/office/drawing/2014/main" id="{72E36FC3-13D9-5B7F-F024-ECE203ECE59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104605" y="277805"/>
            <a:ext cx="529474" cy="764795"/>
          </a:xfrm>
          <a:prstGeom prst="rect">
            <a:avLst/>
          </a:prstGeom>
        </p:spPr>
      </p:pic>
      <p:sp>
        <p:nvSpPr>
          <p:cNvPr id="7" name="Title Accent">
            <a:extLst>
              <a:ext uri="{FF2B5EF4-FFF2-40B4-BE49-F238E27FC236}">
                <a16:creationId xmlns:a16="http://schemas.microsoft.com/office/drawing/2014/main" id="{70DB334B-58BA-FA46-760E-299BA028B952}"/>
              </a:ext>
              <a:ext uri="{C183D7F6-B498-43B3-948B-1728B52AA6E4}">
                <adec:decorative xmlns:adec="http://schemas.microsoft.com/office/drawing/2017/decorative" val="1"/>
              </a:ext>
            </a:extLst>
          </p:cNvPr>
          <p:cNvSpPr/>
          <p:nvPr/>
        </p:nvSpPr>
        <p:spPr>
          <a:xfrm>
            <a:off x="1390650" y="1832610"/>
            <a:ext cx="95250" cy="3192780"/>
          </a:xfrm>
          <a:prstGeom prst="rect">
            <a:avLst/>
          </a:prstGeom>
          <a:solidFill>
            <a:srgbClr val="FF5F0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Title Placeholder">
            <a:extLst>
              <a:ext uri="{FF2B5EF4-FFF2-40B4-BE49-F238E27FC236}">
                <a16:creationId xmlns:a16="http://schemas.microsoft.com/office/drawing/2014/main" id="{9022AEE9-9854-64A4-8425-2C701E7B8A64}"/>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9" name="Subtitle Placeholder">
            <a:extLst>
              <a:ext uri="{FF2B5EF4-FFF2-40B4-BE49-F238E27FC236}">
                <a16:creationId xmlns:a16="http://schemas.microsoft.com/office/drawing/2014/main" id="{06092AA5-D5FE-2CF4-EDF1-CED258F3F204}"/>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2" name="Department/unit name Placeholder">
            <a:extLst>
              <a:ext uri="{FF2B5EF4-FFF2-40B4-BE49-F238E27FC236}">
                <a16:creationId xmlns:a16="http://schemas.microsoft.com/office/drawing/2014/main" id="{1A96EBAC-4595-0697-28AB-2D8283139385}"/>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DEPT OF ECE</a:t>
            </a:r>
          </a:p>
        </p:txBody>
      </p:sp>
      <p:sp>
        <p:nvSpPr>
          <p:cNvPr id="3" name="Slide Number Placeholder">
            <a:extLst>
              <a:ext uri="{FF2B5EF4-FFF2-40B4-BE49-F238E27FC236}">
                <a16:creationId xmlns:a16="http://schemas.microsoft.com/office/drawing/2014/main" id="{B004C974-18EE-90F8-50C2-6B74362B7EB0}"/>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774630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Divider 3">
    <p:spTree>
      <p:nvGrpSpPr>
        <p:cNvPr id="1" name=""/>
        <p:cNvGrpSpPr/>
        <p:nvPr/>
      </p:nvGrpSpPr>
      <p:grpSpPr>
        <a:xfrm>
          <a:off x="0" y="0"/>
          <a:ext cx="0" cy="0"/>
          <a:chOff x="0" y="0"/>
          <a:chExt cx="0" cy="0"/>
        </a:xfrm>
      </p:grpSpPr>
      <p:pic>
        <p:nvPicPr>
          <p:cNvPr id="8" name="Background">
            <a:extLst>
              <a:ext uri="{FF2B5EF4-FFF2-40B4-BE49-F238E27FC236}">
                <a16:creationId xmlns:a16="http://schemas.microsoft.com/office/drawing/2014/main" id="{4E2EB510-CA6D-090B-7475-EB8A202EE1A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66" y="694"/>
            <a:ext cx="12189532" cy="6856612"/>
          </a:xfrm>
          <a:prstGeom prst="rect">
            <a:avLst/>
          </a:prstGeom>
        </p:spPr>
      </p:pic>
      <p:pic>
        <p:nvPicPr>
          <p:cNvPr id="10" name="Block I">
            <a:extLst>
              <a:ext uri="{FF2B5EF4-FFF2-40B4-BE49-F238E27FC236}">
                <a16:creationId xmlns:a16="http://schemas.microsoft.com/office/drawing/2014/main" id="{68FCE613-86B1-45E6-BB32-58EB7FA4BAA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098275" y="279019"/>
            <a:ext cx="528575" cy="762367"/>
          </a:xfrm>
          <a:prstGeom prst="rect">
            <a:avLst/>
          </a:prstGeom>
        </p:spPr>
      </p:pic>
      <p:sp>
        <p:nvSpPr>
          <p:cNvPr id="5" name="Title accent">
            <a:extLst>
              <a:ext uri="{FF2B5EF4-FFF2-40B4-BE49-F238E27FC236}">
                <a16:creationId xmlns:a16="http://schemas.microsoft.com/office/drawing/2014/main" id="{9D88B7D3-8E4C-8BC3-801C-DEA164218AD9}"/>
              </a:ext>
              <a:ext uri="{C183D7F6-B498-43B3-948B-1728B52AA6E4}">
                <adec:decorative xmlns:adec="http://schemas.microsoft.com/office/drawing/2017/decorative" val="1"/>
              </a:ext>
            </a:extLst>
          </p:cNvPr>
          <p:cNvSpPr/>
          <p:nvPr/>
        </p:nvSpPr>
        <p:spPr>
          <a:xfrm>
            <a:off x="1390650" y="1832610"/>
            <a:ext cx="95250" cy="3192780"/>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itle Placeholder">
            <a:extLst>
              <a:ext uri="{FF2B5EF4-FFF2-40B4-BE49-F238E27FC236}">
                <a16:creationId xmlns:a16="http://schemas.microsoft.com/office/drawing/2014/main" id="{DB230F21-1FBA-D776-0144-95076DA261C2}"/>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7" name="Subtitle Placeholder">
            <a:extLst>
              <a:ext uri="{FF2B5EF4-FFF2-40B4-BE49-F238E27FC236}">
                <a16:creationId xmlns:a16="http://schemas.microsoft.com/office/drawing/2014/main" id="{1BA84641-52D3-F667-A202-043557B06E8C}"/>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3" name="Department/Unit name Placeholder">
            <a:extLst>
              <a:ext uri="{FF2B5EF4-FFF2-40B4-BE49-F238E27FC236}">
                <a16:creationId xmlns:a16="http://schemas.microsoft.com/office/drawing/2014/main" id="{734D93D2-3734-2540-A03F-C47C6DD21233}"/>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DEPT OF ECE</a:t>
            </a:r>
          </a:p>
        </p:txBody>
      </p:sp>
      <p:sp>
        <p:nvSpPr>
          <p:cNvPr id="3" name="Slide Number Placeholder">
            <a:extLst>
              <a:ext uri="{FF2B5EF4-FFF2-40B4-BE49-F238E27FC236}">
                <a16:creationId xmlns:a16="http://schemas.microsoft.com/office/drawing/2014/main" id="{45E21822-BD18-9D54-B62B-8E5D54BCF3BE}"/>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753167067"/>
      </p:ext>
    </p:extLst>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Divider 4">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2F9A8B31-E9F1-E958-5770-0E4DC6EC1F2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Block I">
            <a:extLst>
              <a:ext uri="{FF2B5EF4-FFF2-40B4-BE49-F238E27FC236}">
                <a16:creationId xmlns:a16="http://schemas.microsoft.com/office/drawing/2014/main" id="{372EC9F4-B30C-7841-50F3-CAE581C4ACF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104605" y="277805"/>
            <a:ext cx="529474" cy="764795"/>
          </a:xfrm>
          <a:prstGeom prst="rect">
            <a:avLst/>
          </a:prstGeom>
        </p:spPr>
      </p:pic>
      <p:sp>
        <p:nvSpPr>
          <p:cNvPr id="6" name="Title Accent">
            <a:extLst>
              <a:ext uri="{FF2B5EF4-FFF2-40B4-BE49-F238E27FC236}">
                <a16:creationId xmlns:a16="http://schemas.microsoft.com/office/drawing/2014/main" id="{7F62A38B-0BBB-7A39-BE3D-4B696AE8F248}"/>
              </a:ext>
              <a:ext uri="{C183D7F6-B498-43B3-948B-1728B52AA6E4}">
                <adec:decorative xmlns:adec="http://schemas.microsoft.com/office/drawing/2017/decorative" val="1"/>
              </a:ext>
            </a:extLst>
          </p:cNvPr>
          <p:cNvSpPr/>
          <p:nvPr/>
        </p:nvSpPr>
        <p:spPr>
          <a:xfrm>
            <a:off x="1390650" y="1832610"/>
            <a:ext cx="95250" cy="3192780"/>
          </a:xfrm>
          <a:prstGeom prst="rect">
            <a:avLst/>
          </a:prstGeom>
          <a:solidFill>
            <a:srgbClr val="FF5F0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Title Placeholder">
            <a:extLst>
              <a:ext uri="{FF2B5EF4-FFF2-40B4-BE49-F238E27FC236}">
                <a16:creationId xmlns:a16="http://schemas.microsoft.com/office/drawing/2014/main" id="{C8C38F5E-9BC0-719F-02FF-D9B0010B4E12}"/>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8" name="Subtitle Placeholder">
            <a:extLst>
              <a:ext uri="{FF2B5EF4-FFF2-40B4-BE49-F238E27FC236}">
                <a16:creationId xmlns:a16="http://schemas.microsoft.com/office/drawing/2014/main" id="{93DA8837-8538-EC91-4522-8F7D0204BE34}"/>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2" name="Department/Unit name Placeholder">
            <a:extLst>
              <a:ext uri="{FF2B5EF4-FFF2-40B4-BE49-F238E27FC236}">
                <a16:creationId xmlns:a16="http://schemas.microsoft.com/office/drawing/2014/main" id="{C3874A56-F068-73F4-0F8E-2728FC25B40F}"/>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DEPT OF ECE</a:t>
            </a:r>
          </a:p>
        </p:txBody>
      </p:sp>
      <p:sp>
        <p:nvSpPr>
          <p:cNvPr id="2" name="Slide Number Placeholder">
            <a:extLst>
              <a:ext uri="{FF2B5EF4-FFF2-40B4-BE49-F238E27FC236}">
                <a16:creationId xmlns:a16="http://schemas.microsoft.com/office/drawing/2014/main" id="{FD4F4EDB-DDC3-8969-B1D8-C97542C1EFDC}"/>
              </a:ext>
              <a:ext uri="{C183D7F6-B498-43B3-948B-1728B52AA6E4}">
                <adec:decorative xmlns:adec="http://schemas.microsoft.com/office/drawing/2017/decorative" val="1"/>
              </a:ext>
            </a:extLst>
          </p:cNvPr>
          <p:cNvSpPr>
            <a:spLocks noGrp="1"/>
          </p:cNvSpPr>
          <p:nvPr>
            <p:ph type="sldNum" sz="quarter" idx="16"/>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64232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ransition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1B2C5E3-2C50-D5D2-E1FB-085CFA8C046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pic>
        <p:nvPicPr>
          <p:cNvPr id="5" name="Block I">
            <a:extLst>
              <a:ext uri="{FF2B5EF4-FFF2-40B4-BE49-F238E27FC236}">
                <a16:creationId xmlns:a16="http://schemas.microsoft.com/office/drawing/2014/main" id="{B6F3FFB3-15FF-5FEF-255A-ED6AEE9D57D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104605" y="277805"/>
            <a:ext cx="529474" cy="764795"/>
          </a:xfrm>
          <a:prstGeom prst="rect">
            <a:avLst/>
          </a:prstGeom>
        </p:spPr>
      </p:pic>
      <p:sp>
        <p:nvSpPr>
          <p:cNvPr id="15" name="Title underscore">
            <a:extLst>
              <a:ext uri="{FF2B5EF4-FFF2-40B4-BE49-F238E27FC236}">
                <a16:creationId xmlns:a16="http://schemas.microsoft.com/office/drawing/2014/main" id="{73C213B8-2261-4AAB-8CED-8BDC7849CB49}"/>
              </a:ext>
              <a:ext uri="{C183D7F6-B498-43B3-948B-1728B52AA6E4}">
                <adec:decorative xmlns:adec="http://schemas.microsoft.com/office/drawing/2017/decorative" val="1"/>
              </a:ext>
            </a:extLst>
          </p:cNvPr>
          <p:cNvSpPr/>
          <p:nvPr/>
        </p:nvSpPr>
        <p:spPr>
          <a:xfrm>
            <a:off x="5455664" y="4159281"/>
            <a:ext cx="1275549" cy="141956"/>
          </a:xfrm>
          <a:prstGeom prst="rect">
            <a:avLst/>
          </a:prstGeom>
          <a:solidFill>
            <a:srgbClr val="FF5F0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 name="Title Placeholder">
            <a:extLst>
              <a:ext uri="{FF2B5EF4-FFF2-40B4-BE49-F238E27FC236}">
                <a16:creationId xmlns:a16="http://schemas.microsoft.com/office/drawing/2014/main" id="{F7E785B2-7E34-E0D4-0458-2031C02479F1}"/>
              </a:ext>
            </a:extLst>
          </p:cNvPr>
          <p:cNvSpPr>
            <a:spLocks noGrp="1"/>
          </p:cNvSpPr>
          <p:nvPr>
            <p:ph type="title" hasCustomPrompt="1"/>
          </p:nvPr>
        </p:nvSpPr>
        <p:spPr>
          <a:xfrm>
            <a:off x="838200" y="2687996"/>
            <a:ext cx="10515600" cy="1325563"/>
          </a:xfrm>
        </p:spPr>
        <p:txBody>
          <a:bodyPr/>
          <a:lstStyle>
            <a:lvl1pPr algn="ctr">
              <a:defRPr sz="6000">
                <a:solidFill>
                  <a:schemeClr val="bg1"/>
                </a:solidFill>
              </a:defRPr>
            </a:lvl1pPr>
          </a:lstStyle>
          <a:p>
            <a:r>
              <a:rPr lang="en-US" dirty="0"/>
              <a:t>Heading</a:t>
            </a:r>
          </a:p>
        </p:txBody>
      </p:sp>
      <p:sp>
        <p:nvSpPr>
          <p:cNvPr id="14" name="Department/Unit name Placeholder">
            <a:extLst>
              <a:ext uri="{FF2B5EF4-FFF2-40B4-BE49-F238E27FC236}">
                <a16:creationId xmlns:a16="http://schemas.microsoft.com/office/drawing/2014/main" id="{43F3769A-076E-8C78-317D-5BCB57976EF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DEPT OF ECE</a:t>
            </a:r>
          </a:p>
        </p:txBody>
      </p:sp>
      <p:sp>
        <p:nvSpPr>
          <p:cNvPr id="10" name="Slide Number Placeholder">
            <a:extLst>
              <a:ext uri="{FF2B5EF4-FFF2-40B4-BE49-F238E27FC236}">
                <a16:creationId xmlns:a16="http://schemas.microsoft.com/office/drawing/2014/main" id="{576D1151-1586-A4CD-17CD-700A8ECAB741}"/>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324365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ransition Slid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30D879-E427-F595-A720-AD68F45BEB6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pic>
        <p:nvPicPr>
          <p:cNvPr id="11" name="Block I">
            <a:extLst>
              <a:ext uri="{FF2B5EF4-FFF2-40B4-BE49-F238E27FC236}">
                <a16:creationId xmlns:a16="http://schemas.microsoft.com/office/drawing/2014/main" id="{03433787-1CFF-45E7-AF8C-BD6DE67D413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275" y="277804"/>
            <a:ext cx="528575" cy="764797"/>
          </a:xfrm>
          <a:prstGeom prst="rect">
            <a:avLst/>
          </a:prstGeom>
        </p:spPr>
      </p:pic>
      <p:sp>
        <p:nvSpPr>
          <p:cNvPr id="10" name="Title underscore">
            <a:extLst>
              <a:ext uri="{FF2B5EF4-FFF2-40B4-BE49-F238E27FC236}">
                <a16:creationId xmlns:a16="http://schemas.microsoft.com/office/drawing/2014/main" id="{9AB7A58C-6DBD-4739-B4B2-CF600754B16F}"/>
              </a:ext>
              <a:ext uri="{C183D7F6-B498-43B3-948B-1728B52AA6E4}">
                <adec:decorative xmlns:adec="http://schemas.microsoft.com/office/drawing/2017/decorative" val="1"/>
              </a:ext>
            </a:extLst>
          </p:cNvPr>
          <p:cNvSpPr/>
          <p:nvPr/>
        </p:nvSpPr>
        <p:spPr>
          <a:xfrm>
            <a:off x="5455664" y="4159281"/>
            <a:ext cx="1275549" cy="141956"/>
          </a:xfrm>
          <a:prstGeom prst="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Title Placeholder">
            <a:extLst>
              <a:ext uri="{FF2B5EF4-FFF2-40B4-BE49-F238E27FC236}">
                <a16:creationId xmlns:a16="http://schemas.microsoft.com/office/drawing/2014/main" id="{1E358E9E-D14A-D868-718C-3F41147F1E52}"/>
              </a:ext>
            </a:extLst>
          </p:cNvPr>
          <p:cNvSpPr>
            <a:spLocks noGrp="1"/>
          </p:cNvSpPr>
          <p:nvPr>
            <p:ph type="title" hasCustomPrompt="1"/>
          </p:nvPr>
        </p:nvSpPr>
        <p:spPr>
          <a:xfrm>
            <a:off x="838200" y="2687996"/>
            <a:ext cx="10515600" cy="1325563"/>
          </a:xfrm>
        </p:spPr>
        <p:txBody>
          <a:bodyPr/>
          <a:lstStyle>
            <a:lvl1pPr algn="ctr">
              <a:defRPr sz="6000">
                <a:solidFill>
                  <a:schemeClr val="bg1"/>
                </a:solidFill>
              </a:defRPr>
            </a:lvl1pPr>
          </a:lstStyle>
          <a:p>
            <a:r>
              <a:rPr lang="en-US" dirty="0"/>
              <a:t>Heading</a:t>
            </a:r>
          </a:p>
        </p:txBody>
      </p:sp>
      <p:sp>
        <p:nvSpPr>
          <p:cNvPr id="12" name="Department/Unit name Placeholder">
            <a:extLst>
              <a:ext uri="{FF2B5EF4-FFF2-40B4-BE49-F238E27FC236}">
                <a16:creationId xmlns:a16="http://schemas.microsoft.com/office/drawing/2014/main" id="{5A4D42FD-F2CE-B461-42FC-B7365425E02A}"/>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DEPT OF ECE</a:t>
            </a:r>
          </a:p>
        </p:txBody>
      </p:sp>
      <p:sp>
        <p:nvSpPr>
          <p:cNvPr id="3" name="Slide Number Placeholder">
            <a:extLst>
              <a:ext uri="{FF2B5EF4-FFF2-40B4-BE49-F238E27FC236}">
                <a16:creationId xmlns:a16="http://schemas.microsoft.com/office/drawing/2014/main" id="{0C86609E-3488-AC7D-5BCD-1999D3DF71D1}"/>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7192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sp>
        <p:nvSpPr>
          <p:cNvPr id="4" name="Title Accent">
            <a:extLst>
              <a:ext uri="{FF2B5EF4-FFF2-40B4-BE49-F238E27FC236}">
                <a16:creationId xmlns:a16="http://schemas.microsoft.com/office/drawing/2014/main" id="{D0364173-A96F-9FE3-06E5-5B39DC86E4E6}"/>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6" name="Block I">
            <a:extLst>
              <a:ext uri="{FF2B5EF4-FFF2-40B4-BE49-F238E27FC236}">
                <a16:creationId xmlns:a16="http://schemas.microsoft.com/office/drawing/2014/main" id="{476E0D61-C12B-4A74-FA1D-11D7952A034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3" name="Title 1">
            <a:extLst>
              <a:ext uri="{FF2B5EF4-FFF2-40B4-BE49-F238E27FC236}">
                <a16:creationId xmlns:a16="http://schemas.microsoft.com/office/drawing/2014/main" id="{CF2F5268-A885-7E39-998A-D50E2D26FA32}"/>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0" name="Text Placeholder 1">
            <a:extLst>
              <a:ext uri="{FF2B5EF4-FFF2-40B4-BE49-F238E27FC236}">
                <a16:creationId xmlns:a16="http://schemas.microsoft.com/office/drawing/2014/main" id="{5F48C7DE-94AB-9076-4335-F5D9A305B38D}"/>
              </a:ext>
            </a:extLst>
          </p:cNvPr>
          <p:cNvSpPr>
            <a:spLocks noGrp="1"/>
          </p:cNvSpPr>
          <p:nvPr>
            <p:ph type="body" sz="quarter" idx="20"/>
          </p:nvPr>
        </p:nvSpPr>
        <p:spPr>
          <a:xfrm>
            <a:off x="652463" y="1795749"/>
            <a:ext cx="10370190" cy="4120309"/>
          </a:xfrm>
        </p:spPr>
        <p:txBody>
          <a:bodyPr>
            <a:normAutofit/>
          </a:bodyPr>
          <a:lstStyle>
            <a:lvl1pPr marL="0" indent="0">
              <a:buNone/>
              <a:defRPr sz="2000">
                <a:solidFill>
                  <a:schemeClr val="tx2"/>
                </a:solidFill>
              </a:defRPr>
            </a:lvl1pPr>
          </a:lstStyle>
          <a:p>
            <a:pPr lvl="0"/>
            <a:r>
              <a:rPr lang="en-US"/>
              <a:t>Click to edit Master text styles</a:t>
            </a:r>
          </a:p>
        </p:txBody>
      </p:sp>
      <p:sp>
        <p:nvSpPr>
          <p:cNvPr id="9" name="Slide Number Placeholder">
            <a:extLst>
              <a:ext uri="{FF2B5EF4-FFF2-40B4-BE49-F238E27FC236}">
                <a16:creationId xmlns:a16="http://schemas.microsoft.com/office/drawing/2014/main" id="{08AAFB27-B643-3132-E0CD-89C471BF4A88}"/>
              </a:ext>
              <a:ext uri="{C183D7F6-B498-43B3-948B-1728B52AA6E4}">
                <adec:decorative xmlns:adec="http://schemas.microsoft.com/office/drawing/2017/decorative" val="1"/>
              </a:ext>
            </a:extLst>
          </p:cNvPr>
          <p:cNvSpPr>
            <a:spLocks noGrp="1"/>
          </p:cNvSpPr>
          <p:nvPr>
            <p:ph type="sldNum" sz="quarter" idx="17"/>
          </p:nvPr>
        </p:nvSpPr>
        <p:spPr>
          <a:xfrm>
            <a:off x="8610600" y="6356350"/>
            <a:ext cx="2743200" cy="365125"/>
          </a:xfrm>
        </p:spPr>
        <p:txBody>
          <a:bodyPr/>
          <a:lstStyle/>
          <a:p>
            <a:fld id="{86134D44-37F0-44A1-8A08-E9432A030C07}" type="slidenum">
              <a:rPr lang="en-US" smtClean="0"/>
              <a:pPr/>
              <a:t>‹#›</a:t>
            </a:fld>
            <a:endParaRPr lang="en-US" dirty="0"/>
          </a:p>
        </p:txBody>
      </p:sp>
      <p:sp>
        <p:nvSpPr>
          <p:cNvPr id="11" name="Footer background">
            <a:extLst>
              <a:ext uri="{FF2B5EF4-FFF2-40B4-BE49-F238E27FC236}">
                <a16:creationId xmlns:a16="http://schemas.microsoft.com/office/drawing/2014/main" id="{DCE2FD08-E4B3-3DFE-6F0D-4232E06B2229}"/>
              </a:ext>
              <a:ext uri="{C183D7F6-B498-43B3-948B-1728B52AA6E4}">
                <adec:decorative xmlns:adec="http://schemas.microsoft.com/office/drawing/2017/decorative" val="1"/>
              </a:ext>
            </a:extLst>
          </p:cNvPr>
          <p:cNvSpPr/>
          <p:nvPr userDrawn="1"/>
        </p:nvSpPr>
        <p:spPr>
          <a:xfrm>
            <a:off x="-97770" y="6261271"/>
            <a:ext cx="12289770"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400" dirty="0">
                <a:solidFill>
                  <a:schemeClr val="bg1"/>
                </a:solidFill>
              </a:rPr>
              <a:t>DEPT OF ECE</a:t>
            </a:r>
          </a:p>
        </p:txBody>
      </p:sp>
      <p:sp>
        <p:nvSpPr>
          <p:cNvPr id="12" name="Slide Number Placeholder">
            <a:extLst>
              <a:ext uri="{FF2B5EF4-FFF2-40B4-BE49-F238E27FC236}">
                <a16:creationId xmlns:a16="http://schemas.microsoft.com/office/drawing/2014/main" id="{679EE356-A8D3-BD4A-D8DF-FCB4A6FEF3B8}"/>
              </a:ext>
              <a:ext uri="{C183D7F6-B498-43B3-948B-1728B52AA6E4}">
                <adec:decorative xmlns:adec="http://schemas.microsoft.com/office/drawing/2017/decorative" val="1"/>
              </a:ext>
            </a:extLst>
          </p:cNvPr>
          <p:cNvSpPr txBox="1">
            <a:spLocks/>
          </p:cNvSpPr>
          <p:nvPr userDrawn="1"/>
        </p:nvSpPr>
        <p:spPr>
          <a:xfrm>
            <a:off x="8829908" y="632653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674236901"/>
      </p:ext>
    </p:extLst>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Slide 2">
    <p:spTree>
      <p:nvGrpSpPr>
        <p:cNvPr id="1" name=""/>
        <p:cNvGrpSpPr/>
        <p:nvPr/>
      </p:nvGrpSpPr>
      <p:grpSpPr>
        <a:xfrm>
          <a:off x="0" y="0"/>
          <a:ext cx="0" cy="0"/>
          <a:chOff x="0" y="0"/>
          <a:chExt cx="0" cy="0"/>
        </a:xfrm>
      </p:grpSpPr>
      <p:sp>
        <p:nvSpPr>
          <p:cNvPr id="18" name="Title Accent">
            <a:extLst>
              <a:ext uri="{FF2B5EF4-FFF2-40B4-BE49-F238E27FC236}">
                <a16:creationId xmlns:a16="http://schemas.microsoft.com/office/drawing/2014/main" id="{EC828380-4544-4F96-B8A5-DCC905DD2955}"/>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7" name="Block I">
            <a:extLst>
              <a:ext uri="{FF2B5EF4-FFF2-40B4-BE49-F238E27FC236}">
                <a16:creationId xmlns:a16="http://schemas.microsoft.com/office/drawing/2014/main" id="{83CCBDC0-B71E-50D9-1AE4-50C357B154C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3" name="Title 1">
            <a:extLst>
              <a:ext uri="{FF2B5EF4-FFF2-40B4-BE49-F238E27FC236}">
                <a16:creationId xmlns:a16="http://schemas.microsoft.com/office/drawing/2014/main" id="{C80743D9-A6A8-DB12-6B2E-147C03806805}"/>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9" name="Subheading">
            <a:extLst>
              <a:ext uri="{FF2B5EF4-FFF2-40B4-BE49-F238E27FC236}">
                <a16:creationId xmlns:a16="http://schemas.microsoft.com/office/drawing/2014/main" id="{CC490E05-74DB-0E53-9364-2C3ADCC6A241}"/>
              </a:ext>
            </a:extLst>
          </p:cNvPr>
          <p:cNvSpPr>
            <a:spLocks noGrp="1"/>
          </p:cNvSpPr>
          <p:nvPr>
            <p:ph type="body" sz="quarter" idx="19" hasCustomPrompt="1"/>
          </p:nvPr>
        </p:nvSpPr>
        <p:spPr>
          <a:xfrm>
            <a:off x="654228" y="1913536"/>
            <a:ext cx="10370191"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0" name="Text Placeholder 1">
            <a:extLst>
              <a:ext uri="{FF2B5EF4-FFF2-40B4-BE49-F238E27FC236}">
                <a16:creationId xmlns:a16="http://schemas.microsoft.com/office/drawing/2014/main" id="{5611F233-E768-987E-50BE-BF98E82C82BD}"/>
              </a:ext>
            </a:extLst>
          </p:cNvPr>
          <p:cNvSpPr>
            <a:spLocks noGrp="1"/>
          </p:cNvSpPr>
          <p:nvPr>
            <p:ph type="body" sz="quarter" idx="20"/>
          </p:nvPr>
        </p:nvSpPr>
        <p:spPr>
          <a:xfrm>
            <a:off x="652463" y="2688805"/>
            <a:ext cx="10370190" cy="963149"/>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1" name="Subheading 2">
            <a:extLst>
              <a:ext uri="{FF2B5EF4-FFF2-40B4-BE49-F238E27FC236}">
                <a16:creationId xmlns:a16="http://schemas.microsoft.com/office/drawing/2014/main" id="{2D3D518F-FED5-7E25-12CE-FCBE9431A5C8}"/>
              </a:ext>
            </a:extLst>
          </p:cNvPr>
          <p:cNvSpPr>
            <a:spLocks noGrp="1"/>
          </p:cNvSpPr>
          <p:nvPr>
            <p:ph type="body" sz="quarter" idx="21" hasCustomPrompt="1"/>
          </p:nvPr>
        </p:nvSpPr>
        <p:spPr>
          <a:xfrm>
            <a:off x="654228" y="3957788"/>
            <a:ext cx="10370191"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2" name="Text Placeholder 2">
            <a:extLst>
              <a:ext uri="{FF2B5EF4-FFF2-40B4-BE49-F238E27FC236}">
                <a16:creationId xmlns:a16="http://schemas.microsoft.com/office/drawing/2014/main" id="{A9071244-DD24-D83B-A3BC-DF4D85E0872F}"/>
              </a:ext>
            </a:extLst>
          </p:cNvPr>
          <p:cNvSpPr>
            <a:spLocks noGrp="1"/>
          </p:cNvSpPr>
          <p:nvPr>
            <p:ph type="body" sz="quarter" idx="22"/>
          </p:nvPr>
        </p:nvSpPr>
        <p:spPr>
          <a:xfrm>
            <a:off x="652463" y="4733057"/>
            <a:ext cx="10370190" cy="963149"/>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partment/Unit name Placeholder">
            <a:extLst>
              <a:ext uri="{FF2B5EF4-FFF2-40B4-BE49-F238E27FC236}">
                <a16:creationId xmlns:a16="http://schemas.microsoft.com/office/drawing/2014/main" id="{D04B6268-443E-C233-94CE-19E2240CBFFD}"/>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
        <p:nvSpPr>
          <p:cNvPr id="5" name="Title Accent">
            <a:extLst>
              <a:ext uri="{FF2B5EF4-FFF2-40B4-BE49-F238E27FC236}">
                <a16:creationId xmlns:a16="http://schemas.microsoft.com/office/drawing/2014/main" id="{C0556EBE-69AA-44D0-19FB-7FDA0669DCF3}"/>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Footer background">
            <a:extLst>
              <a:ext uri="{FF2B5EF4-FFF2-40B4-BE49-F238E27FC236}">
                <a16:creationId xmlns:a16="http://schemas.microsoft.com/office/drawing/2014/main" id="{FD16F6FE-EF30-5DF1-1170-E060CA2A153F}"/>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2970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Slide 3">
    <p:spTree>
      <p:nvGrpSpPr>
        <p:cNvPr id="1" name=""/>
        <p:cNvGrpSpPr/>
        <p:nvPr/>
      </p:nvGrpSpPr>
      <p:grpSpPr>
        <a:xfrm>
          <a:off x="0" y="0"/>
          <a:ext cx="0" cy="0"/>
          <a:chOff x="0" y="0"/>
          <a:chExt cx="0" cy="0"/>
        </a:xfrm>
      </p:grpSpPr>
      <p:pic>
        <p:nvPicPr>
          <p:cNvPr id="7" name="Block I">
            <a:extLst>
              <a:ext uri="{FF2B5EF4-FFF2-40B4-BE49-F238E27FC236}">
                <a16:creationId xmlns:a16="http://schemas.microsoft.com/office/drawing/2014/main" id="{83CCBDC0-B71E-50D9-1AE4-50C357B154C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16" name="Rectangle 15">
            <a:extLst>
              <a:ext uri="{FF2B5EF4-FFF2-40B4-BE49-F238E27FC236}">
                <a16:creationId xmlns:a16="http://schemas.microsoft.com/office/drawing/2014/main" id="{3E00EE44-1662-6C19-8EEE-4473520AD683}"/>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FEC33744-A502-FBC7-B1D3-73DF0C333BF9}"/>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9" name="Subhead Placeholder - left">
            <a:extLst>
              <a:ext uri="{FF2B5EF4-FFF2-40B4-BE49-F238E27FC236}">
                <a16:creationId xmlns:a16="http://schemas.microsoft.com/office/drawing/2014/main" id="{CC490E05-74DB-0E53-9364-2C3ADCC6A241}"/>
              </a:ext>
            </a:extLst>
          </p:cNvPr>
          <p:cNvSpPr>
            <a:spLocks noGrp="1"/>
          </p:cNvSpPr>
          <p:nvPr>
            <p:ph type="body" sz="quarter" idx="19" hasCustomPrompt="1"/>
          </p:nvPr>
        </p:nvSpPr>
        <p:spPr>
          <a:xfrm>
            <a:off x="654228" y="2009998"/>
            <a:ext cx="4876417"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0" name="Text Placeholder 1">
            <a:extLst>
              <a:ext uri="{FF2B5EF4-FFF2-40B4-BE49-F238E27FC236}">
                <a16:creationId xmlns:a16="http://schemas.microsoft.com/office/drawing/2014/main" id="{5611F233-E768-987E-50BE-BF98E82C82BD}"/>
              </a:ext>
            </a:extLst>
          </p:cNvPr>
          <p:cNvSpPr>
            <a:spLocks noGrp="1"/>
          </p:cNvSpPr>
          <p:nvPr>
            <p:ph type="body" sz="quarter" idx="20"/>
          </p:nvPr>
        </p:nvSpPr>
        <p:spPr>
          <a:xfrm>
            <a:off x="652463" y="2785267"/>
            <a:ext cx="4876417" cy="2155443"/>
          </a:xfrm>
        </p:spPr>
        <p:txBody>
          <a:bodyPr>
            <a:normAutofit/>
          </a:bodyPr>
          <a:lstStyle>
            <a:lvl1pPr marL="0" indent="0">
              <a:buNone/>
              <a:defRPr sz="2000">
                <a:solidFill>
                  <a:schemeClr val="tx2"/>
                </a:solidFill>
              </a:defRPr>
            </a:lvl1pPr>
          </a:lstStyle>
          <a:p>
            <a:pPr lvl="0"/>
            <a:r>
              <a:rPr lang="en-US"/>
              <a:t>Click to edit Master text styles</a:t>
            </a:r>
          </a:p>
        </p:txBody>
      </p:sp>
      <p:sp>
        <p:nvSpPr>
          <p:cNvPr id="14" name="Subhead Placeholder - right">
            <a:extLst>
              <a:ext uri="{FF2B5EF4-FFF2-40B4-BE49-F238E27FC236}">
                <a16:creationId xmlns:a16="http://schemas.microsoft.com/office/drawing/2014/main" id="{224424D1-87E7-3962-19AA-DA17D1EABB17}"/>
              </a:ext>
            </a:extLst>
          </p:cNvPr>
          <p:cNvSpPr>
            <a:spLocks noGrp="1"/>
          </p:cNvSpPr>
          <p:nvPr>
            <p:ph type="body" sz="quarter" idx="21" hasCustomPrompt="1"/>
          </p:nvPr>
        </p:nvSpPr>
        <p:spPr>
          <a:xfrm>
            <a:off x="6148002" y="2009998"/>
            <a:ext cx="4876417"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15" name="Text Placeholder 2">
            <a:extLst>
              <a:ext uri="{FF2B5EF4-FFF2-40B4-BE49-F238E27FC236}">
                <a16:creationId xmlns:a16="http://schemas.microsoft.com/office/drawing/2014/main" id="{7629D8EC-3306-885D-34FB-A593175BDA59}"/>
              </a:ext>
            </a:extLst>
          </p:cNvPr>
          <p:cNvSpPr>
            <a:spLocks noGrp="1"/>
          </p:cNvSpPr>
          <p:nvPr>
            <p:ph type="body" sz="quarter" idx="22"/>
          </p:nvPr>
        </p:nvSpPr>
        <p:spPr>
          <a:xfrm>
            <a:off x="6146237" y="2785267"/>
            <a:ext cx="4876417" cy="2155443"/>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epartment/Unit name Placeholder">
            <a:extLst>
              <a:ext uri="{FF2B5EF4-FFF2-40B4-BE49-F238E27FC236}">
                <a16:creationId xmlns:a16="http://schemas.microsoft.com/office/drawing/2014/main" id="{78C65027-A687-41F0-E627-6C9CA6C8D0A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
        <p:nvSpPr>
          <p:cNvPr id="5" name="Rectangle 4">
            <a:extLst>
              <a:ext uri="{FF2B5EF4-FFF2-40B4-BE49-F238E27FC236}">
                <a16:creationId xmlns:a16="http://schemas.microsoft.com/office/drawing/2014/main" id="{DB1C24A2-BDE7-AB14-1EF1-F06E9BAB93D1}"/>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Footer background">
            <a:extLst>
              <a:ext uri="{FF2B5EF4-FFF2-40B4-BE49-F238E27FC236}">
                <a16:creationId xmlns:a16="http://schemas.microsoft.com/office/drawing/2014/main" id="{DA7A5DFF-E96F-6A58-4E0E-E67DC4E8D867}"/>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4590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Slide 4">
    <p:spTree>
      <p:nvGrpSpPr>
        <p:cNvPr id="1" name=""/>
        <p:cNvGrpSpPr/>
        <p:nvPr/>
      </p:nvGrpSpPr>
      <p:grpSpPr>
        <a:xfrm>
          <a:off x="0" y="0"/>
          <a:ext cx="0" cy="0"/>
          <a:chOff x="0" y="0"/>
          <a:chExt cx="0" cy="0"/>
        </a:xfrm>
      </p:grpSpPr>
      <p:sp>
        <p:nvSpPr>
          <p:cNvPr id="23" name="Title accent">
            <a:extLst>
              <a:ext uri="{FF2B5EF4-FFF2-40B4-BE49-F238E27FC236}">
                <a16:creationId xmlns:a16="http://schemas.microsoft.com/office/drawing/2014/main" id="{115AD324-E2E1-9400-B6BC-49D0C5F6A834}"/>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7" name="Block I">
            <a:extLst>
              <a:ext uri="{FF2B5EF4-FFF2-40B4-BE49-F238E27FC236}">
                <a16:creationId xmlns:a16="http://schemas.microsoft.com/office/drawing/2014/main" id="{83CCBDC0-B71E-50D9-1AE4-50C357B154C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3" name="Title 1">
            <a:extLst>
              <a:ext uri="{FF2B5EF4-FFF2-40B4-BE49-F238E27FC236}">
                <a16:creationId xmlns:a16="http://schemas.microsoft.com/office/drawing/2014/main" id="{D71844C4-2CEE-3AA9-FDAD-BAF322CBDD11}"/>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25" name="Subhead Placeholder - left">
            <a:extLst>
              <a:ext uri="{FF2B5EF4-FFF2-40B4-BE49-F238E27FC236}">
                <a16:creationId xmlns:a16="http://schemas.microsoft.com/office/drawing/2014/main" id="{4F21266B-E068-C84F-857F-629382CE951B}"/>
              </a:ext>
            </a:extLst>
          </p:cNvPr>
          <p:cNvSpPr>
            <a:spLocks noGrp="1"/>
          </p:cNvSpPr>
          <p:nvPr>
            <p:ph type="body" sz="quarter" idx="19" hasCustomPrompt="1"/>
          </p:nvPr>
        </p:nvSpPr>
        <p:spPr>
          <a:xfrm>
            <a:off x="654228" y="2009998"/>
            <a:ext cx="4876417"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8" name="Text Placeholder - left">
            <a:extLst>
              <a:ext uri="{FF2B5EF4-FFF2-40B4-BE49-F238E27FC236}">
                <a16:creationId xmlns:a16="http://schemas.microsoft.com/office/drawing/2014/main" id="{E378921D-C904-2C44-DAD3-10FCD0515514}"/>
              </a:ext>
            </a:extLst>
          </p:cNvPr>
          <p:cNvSpPr>
            <a:spLocks noGrp="1"/>
          </p:cNvSpPr>
          <p:nvPr>
            <p:ph type="body" sz="quarter" idx="22" hasCustomPrompt="1"/>
          </p:nvPr>
        </p:nvSpPr>
        <p:spPr>
          <a:xfrm>
            <a:off x="651081" y="2774950"/>
            <a:ext cx="4876417" cy="2668588"/>
          </a:xfrm>
        </p:spPr>
        <p:txBody>
          <a:bodyPr/>
          <a:lstStyle>
            <a:lvl1pPr marL="228600" indent="-228600">
              <a:buFont typeface="Courier New" panose="02070309020205020404" pitchFamily="49" charset="0"/>
              <a:buChar char="o"/>
              <a:defRPr sz="2000"/>
            </a:lvl1pPr>
            <a:lvl2pPr marL="685800" indent="-228600">
              <a:buFont typeface="Courier New" panose="02070309020205020404" pitchFamily="49" charset="0"/>
              <a:buChar char="o"/>
              <a:defRPr sz="1800"/>
            </a:lvl2pPr>
            <a:lvl3pPr marL="1143000" indent="-228600">
              <a:buFont typeface="Courier New" panose="02070309020205020404" pitchFamily="49" charset="0"/>
              <a:buChar char="o"/>
              <a:defRPr sz="1800"/>
            </a:lvl3pPr>
            <a:lvl4pPr marL="1600200" indent="-228600">
              <a:buFont typeface="Courier New" panose="02070309020205020404" pitchFamily="49" charset="0"/>
              <a:buChar char="o"/>
              <a:defRPr/>
            </a:lvl4pPr>
            <a:lvl5pPr marL="2057400" indent="-228600">
              <a:buFont typeface="Courier New" panose="02070309020205020404" pitchFamily="49" charset="0"/>
              <a:buChar char="o"/>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Subhead Placeholder - right">
            <a:extLst>
              <a:ext uri="{FF2B5EF4-FFF2-40B4-BE49-F238E27FC236}">
                <a16:creationId xmlns:a16="http://schemas.microsoft.com/office/drawing/2014/main" id="{EEBD4F98-6476-56B5-5D6A-FDFCA46BF70F}"/>
              </a:ext>
            </a:extLst>
          </p:cNvPr>
          <p:cNvSpPr>
            <a:spLocks noGrp="1"/>
          </p:cNvSpPr>
          <p:nvPr>
            <p:ph type="body" sz="quarter" idx="21" hasCustomPrompt="1"/>
          </p:nvPr>
        </p:nvSpPr>
        <p:spPr>
          <a:xfrm>
            <a:off x="6148002" y="2009998"/>
            <a:ext cx="4876417"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30" name="Text Placeholder -right">
            <a:extLst>
              <a:ext uri="{FF2B5EF4-FFF2-40B4-BE49-F238E27FC236}">
                <a16:creationId xmlns:a16="http://schemas.microsoft.com/office/drawing/2014/main" id="{E6AC3C03-BBBE-A121-29AB-D885327950BE}"/>
              </a:ext>
            </a:extLst>
          </p:cNvPr>
          <p:cNvSpPr>
            <a:spLocks noGrp="1"/>
          </p:cNvSpPr>
          <p:nvPr>
            <p:ph type="body" sz="quarter" idx="23" hasCustomPrompt="1"/>
          </p:nvPr>
        </p:nvSpPr>
        <p:spPr>
          <a:xfrm>
            <a:off x="6144855" y="2774797"/>
            <a:ext cx="4876417" cy="2668588"/>
          </a:xfrm>
        </p:spPr>
        <p:txBody>
          <a:bodyPr/>
          <a:lstStyle>
            <a:lvl1pPr marL="228600" indent="-228600">
              <a:buFont typeface="Courier New" panose="02070309020205020404" pitchFamily="49" charset="0"/>
              <a:buChar char="o"/>
              <a:defRPr sz="2000"/>
            </a:lvl1pPr>
            <a:lvl2pPr marL="685800" indent="-228600">
              <a:buFont typeface="Courier New" panose="02070309020205020404" pitchFamily="49" charset="0"/>
              <a:buChar char="o"/>
              <a:defRPr sz="1800"/>
            </a:lvl2pPr>
            <a:lvl3pPr marL="1143000" indent="-228600">
              <a:buFont typeface="Courier New" panose="02070309020205020404" pitchFamily="49" charset="0"/>
              <a:buChar char="o"/>
              <a:defRPr sz="1800"/>
            </a:lvl3pPr>
            <a:lvl4pPr marL="1600200" indent="-228600">
              <a:buFont typeface="Courier New" panose="02070309020205020404" pitchFamily="49" charset="0"/>
              <a:buChar char="o"/>
              <a:defRPr/>
            </a:lvl4pPr>
            <a:lvl5pPr marL="2057400" indent="-228600">
              <a:buFont typeface="Courier New" panose="02070309020205020404" pitchFamily="49" charset="0"/>
              <a:buChar char="o"/>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epartment/unit name Placeholder">
            <a:extLst>
              <a:ext uri="{FF2B5EF4-FFF2-40B4-BE49-F238E27FC236}">
                <a16:creationId xmlns:a16="http://schemas.microsoft.com/office/drawing/2014/main" id="{447F6171-D545-B452-563D-EFB2AE96669D}"/>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
        <p:nvSpPr>
          <p:cNvPr id="5" name="Title accent">
            <a:extLst>
              <a:ext uri="{FF2B5EF4-FFF2-40B4-BE49-F238E27FC236}">
                <a16:creationId xmlns:a16="http://schemas.microsoft.com/office/drawing/2014/main" id="{6201D629-BE54-9CA3-CDD4-311E00AF4BE6}"/>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Footer background">
            <a:extLst>
              <a:ext uri="{FF2B5EF4-FFF2-40B4-BE49-F238E27FC236}">
                <a16:creationId xmlns:a16="http://schemas.microsoft.com/office/drawing/2014/main" id="{035A0DB6-38EF-F1CD-1451-F3EFD987B140}"/>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7784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Slide">
    <p:spTree>
      <p:nvGrpSpPr>
        <p:cNvPr id="1" name=""/>
        <p:cNvGrpSpPr/>
        <p:nvPr/>
      </p:nvGrpSpPr>
      <p:grpSpPr>
        <a:xfrm>
          <a:off x="0" y="0"/>
          <a:ext cx="0" cy="0"/>
          <a:chOff x="0" y="0"/>
          <a:chExt cx="0" cy="0"/>
        </a:xfrm>
      </p:grpSpPr>
      <p:pic>
        <p:nvPicPr>
          <p:cNvPr id="4" name="Block I">
            <a:extLst>
              <a:ext uri="{FF2B5EF4-FFF2-40B4-BE49-F238E27FC236}">
                <a16:creationId xmlns:a16="http://schemas.microsoft.com/office/drawing/2014/main" id="{D5DA79D9-6B40-7F27-6A6B-EA75CB7C61B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9" name="Title 1">
            <a:extLst>
              <a:ext uri="{FF2B5EF4-FFF2-40B4-BE49-F238E27FC236}">
                <a16:creationId xmlns:a16="http://schemas.microsoft.com/office/drawing/2014/main" id="{36BB2015-0086-DF08-8A25-8A0616C8BB6A}"/>
              </a:ext>
            </a:extLst>
          </p:cNvPr>
          <p:cNvSpPr>
            <a:spLocks noGrp="1"/>
          </p:cNvSpPr>
          <p:nvPr>
            <p:ph type="title" hasCustomPrompt="1"/>
          </p:nvPr>
        </p:nvSpPr>
        <p:spPr>
          <a:xfrm>
            <a:off x="3051180" y="1291652"/>
            <a:ext cx="6189488" cy="807792"/>
          </a:xfrm>
        </p:spPr>
        <p:txBody>
          <a:bodyPr>
            <a:normAutofit/>
          </a:bodyPr>
          <a:lstStyle>
            <a:lvl1pPr algn="ct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Large Quote</a:t>
            </a:r>
          </a:p>
        </p:txBody>
      </p:sp>
      <p:sp>
        <p:nvSpPr>
          <p:cNvPr id="12" name="Quote 1 - left">
            <a:extLst>
              <a:ext uri="{FF2B5EF4-FFF2-40B4-BE49-F238E27FC236}">
                <a16:creationId xmlns:a16="http://schemas.microsoft.com/office/drawing/2014/main" id="{74CB6488-2929-62E5-C898-745037E06918}"/>
              </a:ext>
              <a:ext uri="{C183D7F6-B498-43B3-948B-1728B52AA6E4}">
                <adec:decorative xmlns:adec="http://schemas.microsoft.com/office/drawing/2017/decorative" val="1"/>
              </a:ext>
            </a:extLst>
          </p:cNvPr>
          <p:cNvSpPr txBox="1">
            <a:spLocks/>
          </p:cNvSpPr>
          <p:nvPr/>
        </p:nvSpPr>
        <p:spPr>
          <a:xfrm>
            <a:off x="2273810" y="1167968"/>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3" name="Quote 1 - right">
            <a:extLst>
              <a:ext uri="{FF2B5EF4-FFF2-40B4-BE49-F238E27FC236}">
                <a16:creationId xmlns:a16="http://schemas.microsoft.com/office/drawing/2014/main" id="{91174DFB-BAA6-41D2-C5C4-B438E22AB41F}"/>
              </a:ext>
              <a:ext uri="{C183D7F6-B498-43B3-948B-1728B52AA6E4}">
                <adec:decorative xmlns:adec="http://schemas.microsoft.com/office/drawing/2017/decorative" val="1"/>
              </a:ext>
            </a:extLst>
          </p:cNvPr>
          <p:cNvSpPr txBox="1">
            <a:spLocks/>
          </p:cNvSpPr>
          <p:nvPr/>
        </p:nvSpPr>
        <p:spPr>
          <a:xfrm>
            <a:off x="9140821" y="1185256"/>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7" name="Attribution 1 Placeholder">
            <a:extLst>
              <a:ext uri="{FF2B5EF4-FFF2-40B4-BE49-F238E27FC236}">
                <a16:creationId xmlns:a16="http://schemas.microsoft.com/office/drawing/2014/main" id="{2A25C115-1C3A-AC3A-C7C7-570E85027B6A}"/>
              </a:ext>
            </a:extLst>
          </p:cNvPr>
          <p:cNvSpPr>
            <a:spLocks noGrp="1"/>
          </p:cNvSpPr>
          <p:nvPr>
            <p:ph type="body" sz="quarter" idx="20" hasCustomPrompt="1"/>
          </p:nvPr>
        </p:nvSpPr>
        <p:spPr>
          <a:xfrm>
            <a:off x="7127193" y="2116732"/>
            <a:ext cx="2113474" cy="429881"/>
          </a:xfrm>
        </p:spPr>
        <p:txBody>
          <a:bodyPr anchor="ctr">
            <a:normAutofit/>
          </a:bodyPr>
          <a:lstStyle>
            <a:lvl1pPr marL="0" indent="0" algn="r">
              <a:lnSpc>
                <a:spcPct val="70000"/>
              </a:lnSpc>
              <a:buNone/>
              <a:defRPr sz="2000">
                <a:solidFill>
                  <a:schemeClr val="tx2"/>
                </a:solidFill>
                <a:latin typeface="+mn-lt"/>
              </a:defRPr>
            </a:lvl1pPr>
          </a:lstStyle>
          <a:p>
            <a:pPr lvl="0"/>
            <a:r>
              <a:rPr lang="en-US" dirty="0"/>
              <a:t>Author</a:t>
            </a:r>
          </a:p>
        </p:txBody>
      </p:sp>
      <p:sp>
        <p:nvSpPr>
          <p:cNvPr id="7" name="Quote 2 - left">
            <a:extLst>
              <a:ext uri="{FF2B5EF4-FFF2-40B4-BE49-F238E27FC236}">
                <a16:creationId xmlns:a16="http://schemas.microsoft.com/office/drawing/2014/main" id="{007BC3EA-75CF-5946-828D-DEFAF530E77B}"/>
              </a:ext>
              <a:ext uri="{C183D7F6-B498-43B3-948B-1728B52AA6E4}">
                <adec:decorative xmlns:adec="http://schemas.microsoft.com/office/drawing/2017/decorative" val="1"/>
              </a:ext>
            </a:extLst>
          </p:cNvPr>
          <p:cNvSpPr txBox="1">
            <a:spLocks/>
          </p:cNvSpPr>
          <p:nvPr/>
        </p:nvSpPr>
        <p:spPr>
          <a:xfrm>
            <a:off x="2273810" y="3477024"/>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rgbClr val="FF5F05"/>
                </a:solidFill>
              </a:rPr>
              <a:t>“</a:t>
            </a:r>
          </a:p>
        </p:txBody>
      </p:sp>
      <p:sp>
        <p:nvSpPr>
          <p:cNvPr id="8" name="Quote 2 - right">
            <a:extLst>
              <a:ext uri="{FF2B5EF4-FFF2-40B4-BE49-F238E27FC236}">
                <a16:creationId xmlns:a16="http://schemas.microsoft.com/office/drawing/2014/main" id="{254A594E-C5D9-FA57-D21E-EAA6B5CB7529}"/>
              </a:ext>
              <a:ext uri="{C183D7F6-B498-43B3-948B-1728B52AA6E4}">
                <adec:decorative xmlns:adec="http://schemas.microsoft.com/office/drawing/2017/decorative" val="1"/>
              </a:ext>
            </a:extLst>
          </p:cNvPr>
          <p:cNvSpPr txBox="1">
            <a:spLocks/>
          </p:cNvSpPr>
          <p:nvPr/>
        </p:nvSpPr>
        <p:spPr>
          <a:xfrm>
            <a:off x="9088267" y="3494312"/>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9" name="Long Quote Placeholder">
            <a:extLst>
              <a:ext uri="{FF2B5EF4-FFF2-40B4-BE49-F238E27FC236}">
                <a16:creationId xmlns:a16="http://schemas.microsoft.com/office/drawing/2014/main" id="{C6593C7D-5AD9-BC2C-0070-B0B3F7287B22}"/>
              </a:ext>
            </a:extLst>
          </p:cNvPr>
          <p:cNvSpPr>
            <a:spLocks noGrp="1"/>
          </p:cNvSpPr>
          <p:nvPr>
            <p:ph type="body" sz="quarter" idx="21" hasCustomPrompt="1"/>
          </p:nvPr>
        </p:nvSpPr>
        <p:spPr>
          <a:xfrm>
            <a:off x="3060741" y="3501730"/>
            <a:ext cx="6179926" cy="1507248"/>
          </a:xfrm>
        </p:spPr>
        <p:txBody>
          <a:bodyPr anchor="ctr">
            <a:normAutofit/>
          </a:bodyPr>
          <a:lstStyle>
            <a:lvl1pPr marL="0" indent="0" algn="ctr">
              <a:lnSpc>
                <a:spcPct val="70000"/>
              </a:lnSpc>
              <a:buNone/>
              <a:defRPr sz="2400">
                <a:solidFill>
                  <a:schemeClr val="tx2"/>
                </a:solidFill>
                <a:latin typeface="+mn-lt"/>
              </a:defRPr>
            </a:lvl1pPr>
          </a:lstStyle>
          <a:p>
            <a:pPr lvl="0"/>
            <a:r>
              <a:rPr lang="en-US" dirty="0"/>
              <a:t>Long Paragraph Quote </a:t>
            </a:r>
          </a:p>
        </p:txBody>
      </p:sp>
      <p:sp>
        <p:nvSpPr>
          <p:cNvPr id="20" name="Long Quote attribution Placeholder">
            <a:extLst>
              <a:ext uri="{FF2B5EF4-FFF2-40B4-BE49-F238E27FC236}">
                <a16:creationId xmlns:a16="http://schemas.microsoft.com/office/drawing/2014/main" id="{D808D8CD-BCBE-F257-3C6F-64185F7ABD10}"/>
              </a:ext>
            </a:extLst>
          </p:cNvPr>
          <p:cNvSpPr>
            <a:spLocks noGrp="1"/>
          </p:cNvSpPr>
          <p:nvPr>
            <p:ph type="body" sz="quarter" idx="22" hasCustomPrompt="1"/>
          </p:nvPr>
        </p:nvSpPr>
        <p:spPr>
          <a:xfrm>
            <a:off x="7127193" y="5065124"/>
            <a:ext cx="2113474" cy="429881"/>
          </a:xfrm>
        </p:spPr>
        <p:txBody>
          <a:bodyPr anchor="ctr">
            <a:normAutofit/>
          </a:bodyPr>
          <a:lstStyle>
            <a:lvl1pPr marL="0" indent="0" algn="r">
              <a:lnSpc>
                <a:spcPct val="70000"/>
              </a:lnSpc>
              <a:buNone/>
              <a:defRPr sz="2000">
                <a:solidFill>
                  <a:schemeClr val="tx2"/>
                </a:solidFill>
                <a:latin typeface="+mn-lt"/>
              </a:defRPr>
            </a:lvl1pPr>
          </a:lstStyle>
          <a:p>
            <a:pPr lvl="0"/>
            <a:r>
              <a:rPr lang="en-US" dirty="0"/>
              <a:t>Author</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
        <p:nvSpPr>
          <p:cNvPr id="3" name="Quote 1 - left">
            <a:extLst>
              <a:ext uri="{FF2B5EF4-FFF2-40B4-BE49-F238E27FC236}">
                <a16:creationId xmlns:a16="http://schemas.microsoft.com/office/drawing/2014/main" id="{8A4F49DD-2E92-B49D-893A-601D74474128}"/>
              </a:ext>
              <a:ext uri="{C183D7F6-B498-43B3-948B-1728B52AA6E4}">
                <adec:decorative xmlns:adec="http://schemas.microsoft.com/office/drawing/2017/decorative" val="1"/>
              </a:ext>
            </a:extLst>
          </p:cNvPr>
          <p:cNvSpPr txBox="1">
            <a:spLocks/>
          </p:cNvSpPr>
          <p:nvPr userDrawn="1"/>
        </p:nvSpPr>
        <p:spPr>
          <a:xfrm>
            <a:off x="2273810" y="1167968"/>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6" name="Quote 1 - right">
            <a:extLst>
              <a:ext uri="{FF2B5EF4-FFF2-40B4-BE49-F238E27FC236}">
                <a16:creationId xmlns:a16="http://schemas.microsoft.com/office/drawing/2014/main" id="{99AD1BE3-EC1A-C5D8-82BC-2767C400EEF3}"/>
              </a:ext>
              <a:ext uri="{C183D7F6-B498-43B3-948B-1728B52AA6E4}">
                <adec:decorative xmlns:adec="http://schemas.microsoft.com/office/drawing/2017/decorative" val="1"/>
              </a:ext>
            </a:extLst>
          </p:cNvPr>
          <p:cNvSpPr txBox="1">
            <a:spLocks/>
          </p:cNvSpPr>
          <p:nvPr userDrawn="1"/>
        </p:nvSpPr>
        <p:spPr>
          <a:xfrm>
            <a:off x="9140821" y="1185256"/>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0" name="Quote 2 - left">
            <a:extLst>
              <a:ext uri="{FF2B5EF4-FFF2-40B4-BE49-F238E27FC236}">
                <a16:creationId xmlns:a16="http://schemas.microsoft.com/office/drawing/2014/main" id="{9A0F4206-E9B4-DD1F-E8DC-0A4858919F1B}"/>
              </a:ext>
              <a:ext uri="{C183D7F6-B498-43B3-948B-1728B52AA6E4}">
                <adec:decorative xmlns:adec="http://schemas.microsoft.com/office/drawing/2017/decorative" val="1"/>
              </a:ext>
            </a:extLst>
          </p:cNvPr>
          <p:cNvSpPr txBox="1">
            <a:spLocks/>
          </p:cNvSpPr>
          <p:nvPr userDrawn="1"/>
        </p:nvSpPr>
        <p:spPr>
          <a:xfrm>
            <a:off x="2273810" y="3477024"/>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rgbClr val="FF5F05"/>
                </a:solidFill>
              </a:rPr>
              <a:t>“</a:t>
            </a:r>
          </a:p>
        </p:txBody>
      </p:sp>
      <p:sp>
        <p:nvSpPr>
          <p:cNvPr id="11" name="Quote 2 - right">
            <a:extLst>
              <a:ext uri="{FF2B5EF4-FFF2-40B4-BE49-F238E27FC236}">
                <a16:creationId xmlns:a16="http://schemas.microsoft.com/office/drawing/2014/main" id="{D5A1E3B0-F7D1-60D5-FCF5-C9E2EA2839C1}"/>
              </a:ext>
              <a:ext uri="{C183D7F6-B498-43B3-948B-1728B52AA6E4}">
                <adec:decorative xmlns:adec="http://schemas.microsoft.com/office/drawing/2017/decorative" val="1"/>
              </a:ext>
            </a:extLst>
          </p:cNvPr>
          <p:cNvSpPr txBox="1">
            <a:spLocks/>
          </p:cNvSpPr>
          <p:nvPr userDrawn="1"/>
        </p:nvSpPr>
        <p:spPr>
          <a:xfrm>
            <a:off x="9088267" y="3494312"/>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4" name="Footer Background">
            <a:extLst>
              <a:ext uri="{FF2B5EF4-FFF2-40B4-BE49-F238E27FC236}">
                <a16:creationId xmlns:a16="http://schemas.microsoft.com/office/drawing/2014/main" id="{E9C95571-689F-8F78-648E-A3A32B476160}"/>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5896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mage Slide 1">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7" name="Title 1">
            <a:extLst>
              <a:ext uri="{FF2B5EF4-FFF2-40B4-BE49-F238E27FC236}">
                <a16:creationId xmlns:a16="http://schemas.microsoft.com/office/drawing/2014/main" id="{806AA2EA-F5CC-A830-112E-D187F5411352}"/>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6" name="Picture Placeholder 1">
            <a:extLst>
              <a:ext uri="{FF2B5EF4-FFF2-40B4-BE49-F238E27FC236}">
                <a16:creationId xmlns:a16="http://schemas.microsoft.com/office/drawing/2014/main" id="{5902D87F-A357-6B12-50D8-55555AA9D9D4}"/>
              </a:ext>
            </a:extLst>
          </p:cNvPr>
          <p:cNvSpPr>
            <a:spLocks noGrp="1"/>
          </p:cNvSpPr>
          <p:nvPr>
            <p:ph type="pic" sz="quarter" idx="24"/>
          </p:nvPr>
        </p:nvSpPr>
        <p:spPr>
          <a:xfrm>
            <a:off x="554038" y="1786687"/>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18" name="Subhead 1 Placeholder">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5477348" y="1786687"/>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1">
            <a:extLst>
              <a:ext uri="{FF2B5EF4-FFF2-40B4-BE49-F238E27FC236}">
                <a16:creationId xmlns:a16="http://schemas.microsoft.com/office/drawing/2014/main" id="{3208D36D-11B7-A53D-F8A8-E941F54F2B0D}"/>
              </a:ext>
            </a:extLst>
          </p:cNvPr>
          <p:cNvSpPr>
            <a:spLocks noGrp="1"/>
          </p:cNvSpPr>
          <p:nvPr>
            <p:ph type="body" sz="quarter" idx="20"/>
          </p:nvPr>
        </p:nvSpPr>
        <p:spPr>
          <a:xfrm>
            <a:off x="5475583" y="2561957"/>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7" name="Picture Placeholder 2">
            <a:extLst>
              <a:ext uri="{FF2B5EF4-FFF2-40B4-BE49-F238E27FC236}">
                <a16:creationId xmlns:a16="http://schemas.microsoft.com/office/drawing/2014/main" id="{3332E0F7-8D76-3BED-561C-C7B99F9CA5F4}"/>
              </a:ext>
            </a:extLst>
          </p:cNvPr>
          <p:cNvSpPr>
            <a:spLocks noGrp="1"/>
          </p:cNvSpPr>
          <p:nvPr>
            <p:ph type="pic" sz="quarter" idx="27"/>
          </p:nvPr>
        </p:nvSpPr>
        <p:spPr>
          <a:xfrm>
            <a:off x="552273" y="3924115"/>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5" name="Subhead Placeholder 2">
            <a:extLst>
              <a:ext uri="{FF2B5EF4-FFF2-40B4-BE49-F238E27FC236}">
                <a16:creationId xmlns:a16="http://schemas.microsoft.com/office/drawing/2014/main" id="{4AEA1B53-9D39-71C7-6498-B61C0E9CDA90}"/>
              </a:ext>
            </a:extLst>
          </p:cNvPr>
          <p:cNvSpPr>
            <a:spLocks noGrp="1"/>
          </p:cNvSpPr>
          <p:nvPr>
            <p:ph type="body" sz="quarter" idx="25" hasCustomPrompt="1"/>
          </p:nvPr>
        </p:nvSpPr>
        <p:spPr>
          <a:xfrm>
            <a:off x="5475583" y="3924115"/>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6" name="Text Placeholder 2">
            <a:extLst>
              <a:ext uri="{FF2B5EF4-FFF2-40B4-BE49-F238E27FC236}">
                <a16:creationId xmlns:a16="http://schemas.microsoft.com/office/drawing/2014/main" id="{05DAD01A-BC33-C150-4677-8D04EA1F7095}"/>
              </a:ext>
            </a:extLst>
          </p:cNvPr>
          <p:cNvSpPr>
            <a:spLocks noGrp="1"/>
          </p:cNvSpPr>
          <p:nvPr>
            <p:ph type="body" sz="quarter" idx="26"/>
          </p:nvPr>
        </p:nvSpPr>
        <p:spPr>
          <a:xfrm>
            <a:off x="5473818" y="4699385"/>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
        <p:nvSpPr>
          <p:cNvPr id="3" name="Title Accent">
            <a:extLst>
              <a:ext uri="{FF2B5EF4-FFF2-40B4-BE49-F238E27FC236}">
                <a16:creationId xmlns:a16="http://schemas.microsoft.com/office/drawing/2014/main" id="{A84F0799-B7DF-5DCA-7760-62A5577AD425}"/>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Footer background">
            <a:extLst>
              <a:ext uri="{FF2B5EF4-FFF2-40B4-BE49-F238E27FC236}">
                <a16:creationId xmlns:a16="http://schemas.microsoft.com/office/drawing/2014/main" id="{2F629EF2-E7ED-5C1E-DF1A-C605787CE565}"/>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1888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 Slide 2">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rgbClr val="FF5F0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3" name="Title 1">
            <a:extLst>
              <a:ext uri="{FF2B5EF4-FFF2-40B4-BE49-F238E27FC236}">
                <a16:creationId xmlns:a16="http://schemas.microsoft.com/office/drawing/2014/main" id="{C67464D1-DDEC-4858-9CA3-246D12B35BF7}"/>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8" name="Subhead Placeholder 1">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654228" y="1786687"/>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1">
            <a:extLst>
              <a:ext uri="{FF2B5EF4-FFF2-40B4-BE49-F238E27FC236}">
                <a16:creationId xmlns:a16="http://schemas.microsoft.com/office/drawing/2014/main" id="{3208D36D-11B7-A53D-F8A8-E941F54F2B0D}"/>
              </a:ext>
            </a:extLst>
          </p:cNvPr>
          <p:cNvSpPr>
            <a:spLocks noGrp="1"/>
          </p:cNvSpPr>
          <p:nvPr>
            <p:ph type="body" sz="quarter" idx="20"/>
          </p:nvPr>
        </p:nvSpPr>
        <p:spPr>
          <a:xfrm>
            <a:off x="652463" y="2561957"/>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6" name="Picture Placeholder 1">
            <a:extLst>
              <a:ext uri="{FF2B5EF4-FFF2-40B4-BE49-F238E27FC236}">
                <a16:creationId xmlns:a16="http://schemas.microsoft.com/office/drawing/2014/main" id="{5902D87F-A357-6B12-50D8-55555AA9D9D4}"/>
              </a:ext>
            </a:extLst>
          </p:cNvPr>
          <p:cNvSpPr>
            <a:spLocks noGrp="1"/>
          </p:cNvSpPr>
          <p:nvPr>
            <p:ph type="pic" sz="quarter" idx="24"/>
          </p:nvPr>
        </p:nvSpPr>
        <p:spPr>
          <a:xfrm>
            <a:off x="6282203" y="1786687"/>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5" name="Subhead Placeholder 2">
            <a:extLst>
              <a:ext uri="{FF2B5EF4-FFF2-40B4-BE49-F238E27FC236}">
                <a16:creationId xmlns:a16="http://schemas.microsoft.com/office/drawing/2014/main" id="{4AEA1B53-9D39-71C7-6498-B61C0E9CDA90}"/>
              </a:ext>
            </a:extLst>
          </p:cNvPr>
          <p:cNvSpPr>
            <a:spLocks noGrp="1"/>
          </p:cNvSpPr>
          <p:nvPr>
            <p:ph type="body" sz="quarter" idx="25" hasCustomPrompt="1"/>
          </p:nvPr>
        </p:nvSpPr>
        <p:spPr>
          <a:xfrm>
            <a:off x="652463" y="3924115"/>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6" name="Text Placeholder 2">
            <a:extLst>
              <a:ext uri="{FF2B5EF4-FFF2-40B4-BE49-F238E27FC236}">
                <a16:creationId xmlns:a16="http://schemas.microsoft.com/office/drawing/2014/main" id="{05DAD01A-BC33-C150-4677-8D04EA1F7095}"/>
              </a:ext>
            </a:extLst>
          </p:cNvPr>
          <p:cNvSpPr>
            <a:spLocks noGrp="1"/>
          </p:cNvSpPr>
          <p:nvPr>
            <p:ph type="body" sz="quarter" idx="26"/>
          </p:nvPr>
        </p:nvSpPr>
        <p:spPr>
          <a:xfrm>
            <a:off x="650698" y="4699385"/>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7" name="Picture Placeholder 2">
            <a:extLst>
              <a:ext uri="{FF2B5EF4-FFF2-40B4-BE49-F238E27FC236}">
                <a16:creationId xmlns:a16="http://schemas.microsoft.com/office/drawing/2014/main" id="{3332E0F7-8D76-3BED-561C-C7B99F9CA5F4}"/>
              </a:ext>
            </a:extLst>
          </p:cNvPr>
          <p:cNvSpPr>
            <a:spLocks noGrp="1"/>
          </p:cNvSpPr>
          <p:nvPr>
            <p:ph type="pic" sz="quarter" idx="27"/>
          </p:nvPr>
        </p:nvSpPr>
        <p:spPr>
          <a:xfrm>
            <a:off x="6280438" y="3924115"/>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
        <p:nvSpPr>
          <p:cNvPr id="7" name="Title Accent">
            <a:extLst>
              <a:ext uri="{FF2B5EF4-FFF2-40B4-BE49-F238E27FC236}">
                <a16:creationId xmlns:a16="http://schemas.microsoft.com/office/drawing/2014/main" id="{DA90286A-9D6B-31C8-4884-54D695B87548}"/>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rgbClr val="FF5F0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pic>
        <p:nvPicPr>
          <p:cNvPr id="8" name="Block I">
            <a:extLst>
              <a:ext uri="{FF2B5EF4-FFF2-40B4-BE49-F238E27FC236}">
                <a16:creationId xmlns:a16="http://schemas.microsoft.com/office/drawing/2014/main" id="{043B16BB-6D1F-3598-33A7-242AB80AA66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9" name="Footer background">
            <a:extLst>
              <a:ext uri="{FF2B5EF4-FFF2-40B4-BE49-F238E27FC236}">
                <a16:creationId xmlns:a16="http://schemas.microsoft.com/office/drawing/2014/main" id="{C966E989-2B42-790C-6548-DBB450D52514}"/>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8680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mage Slide 3">
    <p:spTree>
      <p:nvGrpSpPr>
        <p:cNvPr id="1" name=""/>
        <p:cNvGrpSpPr/>
        <p:nvPr/>
      </p:nvGrpSpPr>
      <p:grpSpPr>
        <a:xfrm>
          <a:off x="0" y="0"/>
          <a:ext cx="0" cy="0"/>
          <a:chOff x="0" y="0"/>
          <a:chExt cx="0" cy="0"/>
        </a:xfrm>
      </p:grpSpPr>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44B32AFE-F932-DF9D-9DB7-1815DFD5D419}"/>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554038" y="1786687"/>
            <a:ext cx="4738687" cy="432220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18" name="Subhead Placeholder">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5477348" y="2717104"/>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5475583" y="3492374"/>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pic>
        <p:nvPicPr>
          <p:cNvPr id="7" name="Block I">
            <a:extLst>
              <a:ext uri="{FF2B5EF4-FFF2-40B4-BE49-F238E27FC236}">
                <a16:creationId xmlns:a16="http://schemas.microsoft.com/office/drawing/2014/main" id="{29DA5D09-2024-59D9-0FF4-B7EF0D03D91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8" name="Title accent">
            <a:extLst>
              <a:ext uri="{FF2B5EF4-FFF2-40B4-BE49-F238E27FC236}">
                <a16:creationId xmlns:a16="http://schemas.microsoft.com/office/drawing/2014/main" id="{584F805F-AEE6-7BB8-F645-7A56C0F880FB}"/>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9" name="Footer background">
            <a:extLst>
              <a:ext uri="{FF2B5EF4-FFF2-40B4-BE49-F238E27FC236}">
                <a16:creationId xmlns:a16="http://schemas.microsoft.com/office/drawing/2014/main" id="{EA4CEC95-9D8D-2A51-3D55-8C07A2E013D9}"/>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84109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mage Slide 4">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5372" y="277803"/>
            <a:ext cx="516232" cy="745668"/>
          </a:xfrm>
          <a:prstGeom prst="rect">
            <a:avLst/>
          </a:prstGeom>
        </p:spPr>
      </p:pic>
      <p:sp>
        <p:nvSpPr>
          <p:cNvPr id="3" name="Title 1">
            <a:extLst>
              <a:ext uri="{FF2B5EF4-FFF2-40B4-BE49-F238E27FC236}">
                <a16:creationId xmlns:a16="http://schemas.microsoft.com/office/drawing/2014/main" id="{3C361099-F3C8-7FD3-FE7D-BDB8984BD628}"/>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8" name="Subheading">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652463" y="2717104"/>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650698" y="3492374"/>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6283968" y="1786687"/>
            <a:ext cx="4738687" cy="432220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
        <p:nvSpPr>
          <p:cNvPr id="7" name="Title accent">
            <a:extLst>
              <a:ext uri="{FF2B5EF4-FFF2-40B4-BE49-F238E27FC236}">
                <a16:creationId xmlns:a16="http://schemas.microsoft.com/office/drawing/2014/main" id="{E23F6A90-6A04-CEE5-89AE-1CA97BF062F9}"/>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8" name="Block I">
            <a:extLst>
              <a:ext uri="{FF2B5EF4-FFF2-40B4-BE49-F238E27FC236}">
                <a16:creationId xmlns:a16="http://schemas.microsoft.com/office/drawing/2014/main" id="{9428F0D9-6B48-8980-C266-669D5D03998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5372" y="277803"/>
            <a:ext cx="516232" cy="745668"/>
          </a:xfrm>
          <a:prstGeom prst="rect">
            <a:avLst/>
          </a:prstGeom>
        </p:spPr>
      </p:pic>
      <p:sp>
        <p:nvSpPr>
          <p:cNvPr id="9" name="Footer background">
            <a:extLst>
              <a:ext uri="{FF2B5EF4-FFF2-40B4-BE49-F238E27FC236}">
                <a16:creationId xmlns:a16="http://schemas.microsoft.com/office/drawing/2014/main" id="{F83F753E-0A17-5E6E-A0E7-05B29BA9EAF6}"/>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00696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mage Slide 5">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6" name="Title Placeholder">
            <a:extLst>
              <a:ext uri="{FF2B5EF4-FFF2-40B4-BE49-F238E27FC236}">
                <a16:creationId xmlns:a16="http://schemas.microsoft.com/office/drawing/2014/main" id="{119C3D1A-1767-F64F-CCEA-FD8AB56C8873}"/>
              </a:ext>
            </a:extLst>
          </p:cNvPr>
          <p:cNvSpPr>
            <a:spLocks noGrp="1"/>
          </p:cNvSpPr>
          <p:nvPr>
            <p:ph type="body" sz="quarter" idx="18" hasCustomPrompt="1"/>
          </p:nvPr>
        </p:nvSpPr>
        <p:spPr>
          <a:xfrm>
            <a:off x="654228" y="277803"/>
            <a:ext cx="10370191" cy="1189820"/>
          </a:xfrm>
        </p:spPr>
        <p:txBody>
          <a:bodyPr anchor="ctr" anchorCtr="0">
            <a:normAutofit/>
          </a:bodyPr>
          <a:lstStyle>
            <a:lvl1pPr marL="0" marR="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sz="3200">
                <a:solidFill>
                  <a:schemeClr val="tx2"/>
                </a:solidFill>
                <a:latin typeface="+mj-lt"/>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650698" y="1578560"/>
            <a:ext cx="10371957" cy="3875254"/>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654689" y="5590340"/>
            <a:ext cx="10367965" cy="612588"/>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
        <p:nvSpPr>
          <p:cNvPr id="3" name="Title accent">
            <a:extLst>
              <a:ext uri="{FF2B5EF4-FFF2-40B4-BE49-F238E27FC236}">
                <a16:creationId xmlns:a16="http://schemas.microsoft.com/office/drawing/2014/main" id="{10D268D5-F906-5665-79E7-92F7B7F2E9F6}"/>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7" name="Block I">
            <a:extLst>
              <a:ext uri="{FF2B5EF4-FFF2-40B4-BE49-F238E27FC236}">
                <a16:creationId xmlns:a16="http://schemas.microsoft.com/office/drawing/2014/main" id="{0D18F3C8-22EE-672B-92DA-AA89F0DBB8E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8" name="Footer background">
            <a:extLst>
              <a:ext uri="{FF2B5EF4-FFF2-40B4-BE49-F238E27FC236}">
                <a16:creationId xmlns:a16="http://schemas.microsoft.com/office/drawing/2014/main" id="{9FC0A6C1-C9B1-3404-14C4-743D4B939EC5}"/>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77380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mage Slide 6">
    <p:spTree>
      <p:nvGrpSpPr>
        <p:cNvPr id="1" name=""/>
        <p:cNvGrpSpPr/>
        <p:nvPr/>
      </p:nvGrpSpPr>
      <p:grpSpPr>
        <a:xfrm>
          <a:off x="0" y="0"/>
          <a:ext cx="0" cy="0"/>
          <a:chOff x="0" y="0"/>
          <a:chExt cx="0" cy="0"/>
        </a:xfrm>
      </p:grpSpPr>
      <p:sp>
        <p:nvSpPr>
          <p:cNvPr id="13" name="Title Placeholder">
            <a:extLst>
              <a:ext uri="{FF2B5EF4-FFF2-40B4-BE49-F238E27FC236}">
                <a16:creationId xmlns:a16="http://schemas.microsoft.com/office/drawing/2014/main" id="{7D02BED8-DBC4-0252-E92E-234AE9D9F15C}"/>
              </a:ext>
            </a:extLst>
          </p:cNvPr>
          <p:cNvSpPr>
            <a:spLocks noGrp="1"/>
          </p:cNvSpPr>
          <p:nvPr>
            <p:ph type="body" sz="quarter" idx="19" hasCustomPrompt="1"/>
          </p:nvPr>
        </p:nvSpPr>
        <p:spPr>
          <a:xfrm>
            <a:off x="7679104" y="2391179"/>
            <a:ext cx="4187900" cy="764799"/>
          </a:xfrm>
        </p:spPr>
        <p:txBody>
          <a:bodyPr anchor="ctr">
            <a:normAutofit/>
          </a:bodyPr>
          <a:lstStyle>
            <a:lvl1pPr marL="0" indent="0" algn="l">
              <a:lnSpc>
                <a:spcPct val="70000"/>
              </a:lnSpc>
              <a:buNone/>
              <a:defRPr sz="3000">
                <a:solidFill>
                  <a:schemeClr val="bg1"/>
                </a:solidFill>
                <a:latin typeface="+mj-lt"/>
              </a:defRPr>
            </a:lvl1pPr>
          </a:lstStyle>
          <a:p>
            <a:pPr lvl="0"/>
            <a:r>
              <a:rPr lang="en-US" dirty="0"/>
              <a:t>Subhead</a:t>
            </a:r>
          </a:p>
        </p:txBody>
      </p:sp>
      <p:sp>
        <p:nvSpPr>
          <p:cNvPr id="15" name="Text Placeholder">
            <a:extLst>
              <a:ext uri="{FF2B5EF4-FFF2-40B4-BE49-F238E27FC236}">
                <a16:creationId xmlns:a16="http://schemas.microsoft.com/office/drawing/2014/main" id="{A877C0E9-AC67-8A06-EFD9-3C48FB86AFCA}"/>
              </a:ext>
            </a:extLst>
          </p:cNvPr>
          <p:cNvSpPr>
            <a:spLocks noGrp="1"/>
          </p:cNvSpPr>
          <p:nvPr>
            <p:ph type="body" sz="quarter" idx="20"/>
          </p:nvPr>
        </p:nvSpPr>
        <p:spPr>
          <a:xfrm>
            <a:off x="7677339" y="3166449"/>
            <a:ext cx="4187900" cy="1267660"/>
          </a:xfrm>
        </p:spPr>
        <p:txBody>
          <a:bodyPr>
            <a:normAutofit/>
          </a:bodyPr>
          <a:lstStyle>
            <a:lvl1pPr marL="0" indent="0">
              <a:buNone/>
              <a:defRPr sz="2000">
                <a:solidFill>
                  <a:schemeClr val="bg1"/>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
        <p:nvSpPr>
          <p:cNvPr id="3" name="Footer background">
            <a:extLst>
              <a:ext uri="{FF2B5EF4-FFF2-40B4-BE49-F238E27FC236}">
                <a16:creationId xmlns:a16="http://schemas.microsoft.com/office/drawing/2014/main" id="{3E371C4E-2011-F39E-AE22-E24CB5498ABD}"/>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51938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Image Slide 7">
    <p:spTree>
      <p:nvGrpSpPr>
        <p:cNvPr id="1" name=""/>
        <p:cNvGrpSpPr/>
        <p:nvPr/>
      </p:nvGrpSpPr>
      <p:grpSpPr>
        <a:xfrm>
          <a:off x="0" y="0"/>
          <a:ext cx="0" cy="0"/>
          <a:chOff x="0" y="0"/>
          <a:chExt cx="0" cy="0"/>
        </a:xfrm>
      </p:grpSpPr>
      <p:pic>
        <p:nvPicPr>
          <p:cNvPr id="4" name="Block I">
            <a:extLst>
              <a:ext uri="{FF2B5EF4-FFF2-40B4-BE49-F238E27FC236}">
                <a16:creationId xmlns:a16="http://schemas.microsoft.com/office/drawing/2014/main" id="{D5DA79D9-6B40-7F27-6A6B-EA75CB7C61B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11" name="Title Placeholder">
            <a:extLst>
              <a:ext uri="{FF2B5EF4-FFF2-40B4-BE49-F238E27FC236}">
                <a16:creationId xmlns:a16="http://schemas.microsoft.com/office/drawing/2014/main" id="{9FFDD080-4638-6791-3E4F-BA329002E2BF}"/>
              </a:ext>
            </a:extLst>
          </p:cNvPr>
          <p:cNvSpPr>
            <a:spLocks noGrp="1"/>
          </p:cNvSpPr>
          <p:nvPr>
            <p:ph type="body" sz="quarter" idx="19" hasCustomPrompt="1"/>
          </p:nvPr>
        </p:nvSpPr>
        <p:spPr>
          <a:xfrm>
            <a:off x="2248247" y="4070491"/>
            <a:ext cx="7695506" cy="764799"/>
          </a:xfrm>
        </p:spPr>
        <p:txBody>
          <a:bodyPr anchor="ctr">
            <a:normAutofit/>
          </a:bodyPr>
          <a:lstStyle>
            <a:lvl1pPr marL="0" indent="0" algn="ctr">
              <a:lnSpc>
                <a:spcPct val="70000"/>
              </a:lnSpc>
              <a:buNone/>
              <a:defRPr sz="3000">
                <a:solidFill>
                  <a:schemeClr val="bg1"/>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2248247" y="4980067"/>
            <a:ext cx="7695506" cy="612588"/>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0236015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Graph Slide 1">
    <p:spTree>
      <p:nvGrpSpPr>
        <p:cNvPr id="1" name=""/>
        <p:cNvGrpSpPr/>
        <p:nvPr/>
      </p:nvGrpSpPr>
      <p:grpSpPr>
        <a:xfrm>
          <a:off x="0" y="0"/>
          <a:ext cx="0" cy="0"/>
          <a:chOff x="0" y="0"/>
          <a:chExt cx="0" cy="0"/>
        </a:xfrm>
      </p:grpSpPr>
      <p:sp>
        <p:nvSpPr>
          <p:cNvPr id="18" name="Title accent">
            <a:extLst>
              <a:ext uri="{FF2B5EF4-FFF2-40B4-BE49-F238E27FC236}">
                <a16:creationId xmlns:a16="http://schemas.microsoft.com/office/drawing/2014/main" id="{EC828380-4544-4F96-B8A5-DCC905DD2955}"/>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7" name="Block I">
            <a:extLst>
              <a:ext uri="{FF2B5EF4-FFF2-40B4-BE49-F238E27FC236}">
                <a16:creationId xmlns:a16="http://schemas.microsoft.com/office/drawing/2014/main" id="{83CCBDC0-B71E-50D9-1AE4-50C357B154C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9"/>
          </a:xfrm>
          <a:prstGeom prst="rect">
            <a:avLst/>
          </a:prstGeom>
        </p:spPr>
      </p:pic>
      <p:sp>
        <p:nvSpPr>
          <p:cNvPr id="3" name="Title 1">
            <a:extLst>
              <a:ext uri="{FF2B5EF4-FFF2-40B4-BE49-F238E27FC236}">
                <a16:creationId xmlns:a16="http://schemas.microsoft.com/office/drawing/2014/main" id="{BDA352AF-0D0B-CA5B-F6AB-E8E707C2BCFB}"/>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5" name="Chart Placeholder">
            <a:extLst>
              <a:ext uri="{FF2B5EF4-FFF2-40B4-BE49-F238E27FC236}">
                <a16:creationId xmlns:a16="http://schemas.microsoft.com/office/drawing/2014/main" id="{A294C2DE-00CB-57AC-36E4-F1BD262706DC}"/>
              </a:ext>
            </a:extLst>
          </p:cNvPr>
          <p:cNvSpPr>
            <a:spLocks noGrp="1"/>
          </p:cNvSpPr>
          <p:nvPr>
            <p:ph type="chart" sz="quarter" idx="19"/>
          </p:nvPr>
        </p:nvSpPr>
        <p:spPr>
          <a:xfrm>
            <a:off x="1430338" y="1747838"/>
            <a:ext cx="9134475" cy="4360862"/>
          </a:xfrm>
        </p:spPr>
        <p:txBody>
          <a:bodyPr/>
          <a:lstStyle/>
          <a:p>
            <a:r>
              <a:rPr lang="en-US"/>
              <a:t>Click icon to add chart</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partment/unit placeholder">
            <a:extLst>
              <a:ext uri="{FF2B5EF4-FFF2-40B4-BE49-F238E27FC236}">
                <a16:creationId xmlns:a16="http://schemas.microsoft.com/office/drawing/2014/main" id="{D04B6268-443E-C233-94CE-19E2240CBFFD}"/>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4" name="Slide Number Placeholder 3">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
        <p:nvSpPr>
          <p:cNvPr id="6" name="Title accent">
            <a:extLst>
              <a:ext uri="{FF2B5EF4-FFF2-40B4-BE49-F238E27FC236}">
                <a16:creationId xmlns:a16="http://schemas.microsoft.com/office/drawing/2014/main" id="{1940CD6C-5607-592B-BB2D-0093C66E790B}"/>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8" name="Block I">
            <a:extLst>
              <a:ext uri="{FF2B5EF4-FFF2-40B4-BE49-F238E27FC236}">
                <a16:creationId xmlns:a16="http://schemas.microsoft.com/office/drawing/2014/main" id="{974BCEE7-B8AE-A400-D7B3-2A7549808A2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9"/>
          </a:xfrm>
          <a:prstGeom prst="rect">
            <a:avLst/>
          </a:prstGeom>
        </p:spPr>
      </p:pic>
      <p:sp>
        <p:nvSpPr>
          <p:cNvPr id="9" name="Footer background">
            <a:extLst>
              <a:ext uri="{FF2B5EF4-FFF2-40B4-BE49-F238E27FC236}">
                <a16:creationId xmlns:a16="http://schemas.microsoft.com/office/drawing/2014/main" id="{A161B2ED-8817-88F8-0140-21A5C683F72E}"/>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83207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hank You Slid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9AC6FB-79B2-8934-E612-EC987EF3231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17" name="Title Placeholder">
            <a:extLst>
              <a:ext uri="{FF2B5EF4-FFF2-40B4-BE49-F238E27FC236}">
                <a16:creationId xmlns:a16="http://schemas.microsoft.com/office/drawing/2014/main" id="{9E07F9AC-4E7E-9623-9170-90BDADFA2A74}"/>
              </a:ext>
            </a:extLst>
          </p:cNvPr>
          <p:cNvSpPr>
            <a:spLocks noGrp="1"/>
          </p:cNvSpPr>
          <p:nvPr>
            <p:ph type="title" hasCustomPrompt="1"/>
          </p:nvPr>
        </p:nvSpPr>
        <p:spPr>
          <a:xfrm>
            <a:off x="1610698" y="823864"/>
            <a:ext cx="8981220" cy="1107047"/>
          </a:xfrm>
        </p:spPr>
        <p:txBody>
          <a:bodyPr>
            <a:normAutofit/>
          </a:bodyPr>
          <a:lstStyle>
            <a:lvl1pPr algn="ctr">
              <a:defRPr sz="6000">
                <a:solidFill>
                  <a:schemeClr val="bg1"/>
                </a:solidFill>
              </a:defRPr>
            </a:lvl1pPr>
          </a:lstStyle>
          <a:p>
            <a:r>
              <a:rPr lang="en-US" dirty="0"/>
              <a:t>Thank You</a:t>
            </a:r>
          </a:p>
        </p:txBody>
      </p:sp>
      <p:sp>
        <p:nvSpPr>
          <p:cNvPr id="12" name="Title Underscore">
            <a:extLst>
              <a:ext uri="{FF2B5EF4-FFF2-40B4-BE49-F238E27FC236}">
                <a16:creationId xmlns:a16="http://schemas.microsoft.com/office/drawing/2014/main" id="{58F4D01E-94DA-4F0B-8E13-618D11B2DCE2}"/>
              </a:ext>
              <a:ext uri="{C183D7F6-B498-43B3-948B-1728B52AA6E4}">
                <adec:decorative xmlns:adec="http://schemas.microsoft.com/office/drawing/2017/decorative" val="1"/>
              </a:ext>
            </a:extLst>
          </p:cNvPr>
          <p:cNvSpPr/>
          <p:nvPr/>
        </p:nvSpPr>
        <p:spPr>
          <a:xfrm>
            <a:off x="5455664" y="1930911"/>
            <a:ext cx="1275549" cy="141956"/>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5" name="Block I">
            <a:extLst>
              <a:ext uri="{FF2B5EF4-FFF2-40B4-BE49-F238E27FC236}">
                <a16:creationId xmlns:a16="http://schemas.microsoft.com/office/drawing/2014/main" id="{2ECD6B36-AE20-6B2C-70DA-90541397C67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104605" y="277805"/>
            <a:ext cx="529474" cy="764795"/>
          </a:xfrm>
          <a:prstGeom prst="rect">
            <a:avLst/>
          </a:prstGeom>
        </p:spPr>
      </p:pic>
      <p:sp>
        <p:nvSpPr>
          <p:cNvPr id="19" name="Text Placeholder 1">
            <a:extLst>
              <a:ext uri="{FF2B5EF4-FFF2-40B4-BE49-F238E27FC236}">
                <a16:creationId xmlns:a16="http://schemas.microsoft.com/office/drawing/2014/main" id="{645B5409-DDAC-5BBA-E785-37F723B5630A}"/>
              </a:ext>
            </a:extLst>
          </p:cNvPr>
          <p:cNvSpPr>
            <a:spLocks noGrp="1"/>
          </p:cNvSpPr>
          <p:nvPr>
            <p:ph type="body" sz="quarter" idx="19" hasCustomPrompt="1"/>
          </p:nvPr>
        </p:nvSpPr>
        <p:spPr>
          <a:xfrm>
            <a:off x="1610697" y="2328261"/>
            <a:ext cx="8981219" cy="2201477"/>
          </a:xfrm>
        </p:spPr>
        <p:txBody>
          <a:bodyPr anchor="ctr">
            <a:noAutofit/>
          </a:bodyPr>
          <a:lstStyle>
            <a:lvl1pPr marL="0" indent="0" algn="ctr">
              <a:lnSpc>
                <a:spcPct val="150000"/>
              </a:lnSpc>
              <a:buNone/>
              <a:defRPr sz="3200">
                <a:solidFill>
                  <a:schemeClr val="bg1"/>
                </a:solidFill>
                <a:latin typeface="+mj-lt"/>
              </a:defRPr>
            </a:lvl1p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t>Questions/Contact/Information</a:t>
            </a:r>
          </a:p>
        </p:txBody>
      </p:sp>
      <p:sp>
        <p:nvSpPr>
          <p:cNvPr id="21" name="Text Placeholder 2">
            <a:extLst>
              <a:ext uri="{FF2B5EF4-FFF2-40B4-BE49-F238E27FC236}">
                <a16:creationId xmlns:a16="http://schemas.microsoft.com/office/drawing/2014/main" id="{2982A2E9-6729-F459-2EB4-38593EB1846E}"/>
              </a:ext>
            </a:extLst>
          </p:cNvPr>
          <p:cNvSpPr>
            <a:spLocks noGrp="1"/>
          </p:cNvSpPr>
          <p:nvPr>
            <p:ph type="body" sz="quarter" idx="20"/>
          </p:nvPr>
        </p:nvSpPr>
        <p:spPr>
          <a:xfrm>
            <a:off x="1610697" y="4952165"/>
            <a:ext cx="8981219" cy="796785"/>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13" name="Department/Unit name Placeholder">
            <a:extLst>
              <a:ext uri="{FF2B5EF4-FFF2-40B4-BE49-F238E27FC236}">
                <a16:creationId xmlns:a16="http://schemas.microsoft.com/office/drawing/2014/main" id="{EC420C19-0C40-EAE2-AA9D-5101B4FF164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6" name="Slide Number Placeholder">
            <a:extLst>
              <a:ext uri="{FF2B5EF4-FFF2-40B4-BE49-F238E27FC236}">
                <a16:creationId xmlns:a16="http://schemas.microsoft.com/office/drawing/2014/main" id="{1DAF599E-70A8-5E76-56CB-CA69217C103F}"/>
              </a:ext>
              <a:ext uri="{C183D7F6-B498-43B3-948B-1728B52AA6E4}">
                <adec:decorative xmlns:adec="http://schemas.microsoft.com/office/drawing/2017/decorative" val="1"/>
              </a:ext>
            </a:extLst>
          </p:cNvPr>
          <p:cNvSpPr>
            <a:spLocks noGrp="1"/>
          </p:cNvSpPr>
          <p:nvPr>
            <p:ph type="sldNum" sz="quarter" idx="10"/>
          </p:nvPr>
        </p:nvSpPr>
        <p:spPr/>
        <p:txBody>
          <a:bodyPr/>
          <a:lstStyle/>
          <a:p>
            <a:fld id="{86134D44-37F0-44A1-8A08-E9432A030C07}" type="slidenum">
              <a:rPr lang="en-US" smtClean="0"/>
              <a:pPr/>
              <a:t>‹#›</a:t>
            </a:fld>
            <a:endParaRPr lang="en-US" dirty="0"/>
          </a:p>
        </p:txBody>
      </p:sp>
      <p:pic>
        <p:nvPicPr>
          <p:cNvPr id="2" name="Picture 1">
            <a:extLst>
              <a:ext uri="{FF2B5EF4-FFF2-40B4-BE49-F238E27FC236}">
                <a16:creationId xmlns:a16="http://schemas.microsoft.com/office/drawing/2014/main" id="{0B98198C-C092-981F-DF36-85E9C628D18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3" name="Title Underscore">
            <a:extLst>
              <a:ext uri="{FF2B5EF4-FFF2-40B4-BE49-F238E27FC236}">
                <a16:creationId xmlns:a16="http://schemas.microsoft.com/office/drawing/2014/main" id="{DB2F1EF5-151B-71EA-5BB5-179B3A542B7A}"/>
              </a:ext>
              <a:ext uri="{C183D7F6-B498-43B3-948B-1728B52AA6E4}">
                <adec:decorative xmlns:adec="http://schemas.microsoft.com/office/drawing/2017/decorative" val="1"/>
              </a:ext>
            </a:extLst>
          </p:cNvPr>
          <p:cNvSpPr/>
          <p:nvPr userDrawn="1"/>
        </p:nvSpPr>
        <p:spPr>
          <a:xfrm>
            <a:off x="5455664" y="1930911"/>
            <a:ext cx="1275549" cy="141956"/>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48025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hank You Slid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FF63E5-FDDB-6B44-048F-EF43D6670AE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7" name="Title Placeholder">
            <a:extLst>
              <a:ext uri="{FF2B5EF4-FFF2-40B4-BE49-F238E27FC236}">
                <a16:creationId xmlns:a16="http://schemas.microsoft.com/office/drawing/2014/main" id="{33DE6DDB-A415-6C63-7353-2B6BB41D589A}"/>
              </a:ext>
            </a:extLst>
          </p:cNvPr>
          <p:cNvSpPr>
            <a:spLocks noGrp="1"/>
          </p:cNvSpPr>
          <p:nvPr>
            <p:ph type="title" hasCustomPrompt="1"/>
          </p:nvPr>
        </p:nvSpPr>
        <p:spPr>
          <a:xfrm>
            <a:off x="1610698" y="823864"/>
            <a:ext cx="8981220" cy="1107047"/>
          </a:xfrm>
        </p:spPr>
        <p:txBody>
          <a:bodyPr>
            <a:normAutofit/>
          </a:bodyPr>
          <a:lstStyle>
            <a:lvl1pPr algn="ctr">
              <a:defRPr sz="6000">
                <a:solidFill>
                  <a:schemeClr val="bg1"/>
                </a:solidFill>
              </a:defRPr>
            </a:lvl1pPr>
          </a:lstStyle>
          <a:p>
            <a:r>
              <a:rPr lang="en-US" dirty="0"/>
              <a:t>Thank You</a:t>
            </a:r>
          </a:p>
        </p:txBody>
      </p:sp>
      <p:sp>
        <p:nvSpPr>
          <p:cNvPr id="10" name="Title Underscore">
            <a:extLst>
              <a:ext uri="{FF2B5EF4-FFF2-40B4-BE49-F238E27FC236}">
                <a16:creationId xmlns:a16="http://schemas.microsoft.com/office/drawing/2014/main" id="{EE499929-DC2D-46B3-A28E-229CC329ABAD}"/>
              </a:ext>
              <a:ext uri="{C183D7F6-B498-43B3-948B-1728B52AA6E4}">
                <adec:decorative xmlns:adec="http://schemas.microsoft.com/office/drawing/2017/decorative" val="1"/>
              </a:ext>
            </a:extLst>
          </p:cNvPr>
          <p:cNvSpPr/>
          <p:nvPr/>
        </p:nvSpPr>
        <p:spPr>
          <a:xfrm>
            <a:off x="5455664" y="1930911"/>
            <a:ext cx="1275549" cy="141956"/>
          </a:xfrm>
          <a:prstGeom prst="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9" name="Block I">
            <a:extLst>
              <a:ext uri="{FF2B5EF4-FFF2-40B4-BE49-F238E27FC236}">
                <a16:creationId xmlns:a16="http://schemas.microsoft.com/office/drawing/2014/main" id="{E693DE19-AD82-43E4-870B-ABD71ED9EBE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275" y="277804"/>
            <a:ext cx="528575" cy="764797"/>
          </a:xfrm>
          <a:prstGeom prst="rect">
            <a:avLst/>
          </a:prstGeom>
        </p:spPr>
      </p:pic>
      <p:sp>
        <p:nvSpPr>
          <p:cNvPr id="8" name="Text Placeholder 1">
            <a:extLst>
              <a:ext uri="{FF2B5EF4-FFF2-40B4-BE49-F238E27FC236}">
                <a16:creationId xmlns:a16="http://schemas.microsoft.com/office/drawing/2014/main" id="{20D3AEAA-8383-5B38-DD49-CF2D2E42B2FD}"/>
              </a:ext>
            </a:extLst>
          </p:cNvPr>
          <p:cNvSpPr>
            <a:spLocks noGrp="1"/>
          </p:cNvSpPr>
          <p:nvPr>
            <p:ph type="body" sz="quarter" idx="19" hasCustomPrompt="1"/>
          </p:nvPr>
        </p:nvSpPr>
        <p:spPr>
          <a:xfrm>
            <a:off x="1610697" y="2328261"/>
            <a:ext cx="8981219" cy="2201477"/>
          </a:xfrm>
        </p:spPr>
        <p:txBody>
          <a:bodyPr anchor="ctr">
            <a:noAutofit/>
          </a:bodyPr>
          <a:lstStyle>
            <a:lvl1pPr marL="0" indent="0" algn="ctr">
              <a:lnSpc>
                <a:spcPct val="150000"/>
              </a:lnSpc>
              <a:buNone/>
              <a:defRPr sz="3200">
                <a:solidFill>
                  <a:schemeClr val="bg1"/>
                </a:solidFill>
                <a:latin typeface="+mj-lt"/>
              </a:defRPr>
            </a:lvl1pPr>
          </a:lstStyle>
          <a:p>
            <a:pPr lvl="0"/>
            <a:r>
              <a:rPr lang="en-US" dirty="0"/>
              <a:t>Questions/Contact/Information</a:t>
            </a:r>
          </a:p>
        </p:txBody>
      </p:sp>
      <p:sp>
        <p:nvSpPr>
          <p:cNvPr id="11" name="Text Placeholder 2">
            <a:extLst>
              <a:ext uri="{FF2B5EF4-FFF2-40B4-BE49-F238E27FC236}">
                <a16:creationId xmlns:a16="http://schemas.microsoft.com/office/drawing/2014/main" id="{F650F580-D423-6DBC-88B2-B37D4EB87AFE}"/>
              </a:ext>
            </a:extLst>
          </p:cNvPr>
          <p:cNvSpPr>
            <a:spLocks noGrp="1"/>
          </p:cNvSpPr>
          <p:nvPr>
            <p:ph type="body" sz="quarter" idx="20"/>
          </p:nvPr>
        </p:nvSpPr>
        <p:spPr>
          <a:xfrm>
            <a:off x="1610697" y="4952165"/>
            <a:ext cx="8981219" cy="796785"/>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6" name="Department/Unit name Placeholder">
            <a:extLst>
              <a:ext uri="{FF2B5EF4-FFF2-40B4-BE49-F238E27FC236}">
                <a16:creationId xmlns:a16="http://schemas.microsoft.com/office/drawing/2014/main" id="{D09D9943-0FAE-E4DE-E4FE-0B3F8F5513E0}"/>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a:extLst>
              <a:ext uri="{FF2B5EF4-FFF2-40B4-BE49-F238E27FC236}">
                <a16:creationId xmlns:a16="http://schemas.microsoft.com/office/drawing/2014/main" id="{BC285FAE-FC3C-B139-BFE4-13B46455285B}"/>
              </a:ext>
              <a:ext uri="{C183D7F6-B498-43B3-948B-1728B52AA6E4}">
                <adec:decorative xmlns:adec="http://schemas.microsoft.com/office/drawing/2017/decorative" val="1"/>
              </a:ext>
            </a:extLst>
          </p:cNvPr>
          <p:cNvSpPr>
            <a:spLocks noGrp="1"/>
          </p:cNvSpPr>
          <p:nvPr>
            <p:ph type="sldNum" sz="quarter" idx="10"/>
          </p:nvPr>
        </p:nvSpPr>
        <p:spPr/>
        <p:txBody>
          <a:bodyPr/>
          <a:lstStyle/>
          <a:p>
            <a:fld id="{86134D44-37F0-44A1-8A08-E9432A030C07}" type="slidenum">
              <a:rPr lang="en-US" smtClean="0"/>
              <a:pPr/>
              <a:t>‹#›</a:t>
            </a:fld>
            <a:endParaRPr lang="en-US" dirty="0"/>
          </a:p>
        </p:txBody>
      </p:sp>
      <p:pic>
        <p:nvPicPr>
          <p:cNvPr id="3" name="Picture 2">
            <a:extLst>
              <a:ext uri="{FF2B5EF4-FFF2-40B4-BE49-F238E27FC236}">
                <a16:creationId xmlns:a16="http://schemas.microsoft.com/office/drawing/2014/main" id="{6DF55308-1E1E-9510-C9EB-D7E51CADD93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3" y="0"/>
            <a:ext cx="12187066" cy="6858000"/>
          </a:xfrm>
          <a:prstGeom prst="rect">
            <a:avLst/>
          </a:prstGeom>
        </p:spPr>
      </p:pic>
      <p:sp>
        <p:nvSpPr>
          <p:cNvPr id="4" name="Title Underscore">
            <a:extLst>
              <a:ext uri="{FF2B5EF4-FFF2-40B4-BE49-F238E27FC236}">
                <a16:creationId xmlns:a16="http://schemas.microsoft.com/office/drawing/2014/main" id="{E59B5958-53CE-7970-AAF0-D860A2C15436}"/>
              </a:ext>
              <a:ext uri="{C183D7F6-B498-43B3-948B-1728B52AA6E4}">
                <adec:decorative xmlns:adec="http://schemas.microsoft.com/office/drawing/2017/decorative" val="1"/>
              </a:ext>
            </a:extLst>
          </p:cNvPr>
          <p:cNvSpPr/>
          <p:nvPr userDrawn="1"/>
        </p:nvSpPr>
        <p:spPr>
          <a:xfrm>
            <a:off x="5455664" y="1930911"/>
            <a:ext cx="1275549" cy="141956"/>
          </a:xfrm>
          <a:prstGeom prst="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00004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losing Art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F629A3-552F-E006-13D5-0CE1F4DDF8A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pic>
        <p:nvPicPr>
          <p:cNvPr id="2" name="Picture 1">
            <a:extLst>
              <a:ext uri="{FF2B5EF4-FFF2-40B4-BE49-F238E27FC236}">
                <a16:creationId xmlns:a16="http://schemas.microsoft.com/office/drawing/2014/main" id="{11A61837-B326-BB6B-DD1F-F4A680D26CA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Tree>
    <p:extLst>
      <p:ext uri="{BB962C8B-B14F-4D97-AF65-F5344CB8AC3E}">
        <p14:creationId xmlns:p14="http://schemas.microsoft.com/office/powerpoint/2010/main" val="23462490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losing Art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460F61-2344-C760-857E-55ED7348C7A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pic>
        <p:nvPicPr>
          <p:cNvPr id="2" name="Picture 1">
            <a:extLst>
              <a:ext uri="{FF2B5EF4-FFF2-40B4-BE49-F238E27FC236}">
                <a16:creationId xmlns:a16="http://schemas.microsoft.com/office/drawing/2014/main" id="{8AB0C7B3-75BF-7663-28B9-9260E5CBA95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Tree>
    <p:extLst>
      <p:ext uri="{BB962C8B-B14F-4D97-AF65-F5344CB8AC3E}">
        <p14:creationId xmlns:p14="http://schemas.microsoft.com/office/powerpoint/2010/main" val="27471685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losing Art 3">
    <p:spTree>
      <p:nvGrpSpPr>
        <p:cNvPr id="1" name=""/>
        <p:cNvGrpSpPr/>
        <p:nvPr/>
      </p:nvGrpSpPr>
      <p:grpSpPr>
        <a:xfrm>
          <a:off x="0" y="0"/>
          <a:ext cx="0" cy="0"/>
          <a:chOff x="0" y="0"/>
          <a:chExt cx="0" cy="0"/>
        </a:xfrm>
      </p:grpSpPr>
      <p:pic>
        <p:nvPicPr>
          <p:cNvPr id="6" name="Background">
            <a:extLst>
              <a:ext uri="{FF2B5EF4-FFF2-40B4-BE49-F238E27FC236}">
                <a16:creationId xmlns:a16="http://schemas.microsoft.com/office/drawing/2014/main" id="{D10096E1-7AA4-3695-82F5-7DAD7028D39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66" y="694"/>
            <a:ext cx="12189533" cy="6856612"/>
          </a:xfrm>
          <a:prstGeom prst="rect">
            <a:avLst/>
          </a:prstGeom>
        </p:spPr>
      </p:pic>
      <p:pic>
        <p:nvPicPr>
          <p:cNvPr id="2" name="Background">
            <a:extLst>
              <a:ext uri="{FF2B5EF4-FFF2-40B4-BE49-F238E27FC236}">
                <a16:creationId xmlns:a16="http://schemas.microsoft.com/office/drawing/2014/main" id="{7570CC0D-04A4-C09A-39EF-EA538205DCF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66" y="694"/>
            <a:ext cx="12189533" cy="6856612"/>
          </a:xfrm>
          <a:prstGeom prst="rect">
            <a:avLst/>
          </a:prstGeom>
        </p:spPr>
      </p:pic>
    </p:spTree>
    <p:extLst>
      <p:ext uri="{BB962C8B-B14F-4D97-AF65-F5344CB8AC3E}">
        <p14:creationId xmlns:p14="http://schemas.microsoft.com/office/powerpoint/2010/main" val="13746813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losing Art 4">
    <p:spTree>
      <p:nvGrpSpPr>
        <p:cNvPr id="1" name=""/>
        <p:cNvGrpSpPr/>
        <p:nvPr/>
      </p:nvGrpSpPr>
      <p:grpSpPr>
        <a:xfrm>
          <a:off x="0" y="0"/>
          <a:ext cx="0" cy="0"/>
          <a:chOff x="0" y="0"/>
          <a:chExt cx="0" cy="0"/>
        </a:xfrm>
      </p:grpSpPr>
      <p:pic>
        <p:nvPicPr>
          <p:cNvPr id="8" name="Background">
            <a:extLst>
              <a:ext uri="{FF2B5EF4-FFF2-40B4-BE49-F238E27FC236}">
                <a16:creationId xmlns:a16="http://schemas.microsoft.com/office/drawing/2014/main" id="{C55AD4A4-2991-D3F6-2545-9BA75BB1478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639" y="3172"/>
            <a:ext cx="12180721" cy="6851656"/>
          </a:xfrm>
          <a:prstGeom prst="rect">
            <a:avLst/>
          </a:prstGeom>
        </p:spPr>
      </p:pic>
    </p:spTree>
    <p:extLst>
      <p:ext uri="{BB962C8B-B14F-4D97-AF65-F5344CB8AC3E}">
        <p14:creationId xmlns:p14="http://schemas.microsoft.com/office/powerpoint/2010/main" val="36039998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Section Divider 3">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DB230F21-1FBA-D776-0144-95076DA261C2}"/>
              </a:ext>
            </a:extLst>
          </p:cNvPr>
          <p:cNvSpPr>
            <a:spLocks noGrp="1"/>
          </p:cNvSpPr>
          <p:nvPr>
            <p:ph type="title" hasCustomPrompt="1"/>
          </p:nvPr>
        </p:nvSpPr>
        <p:spPr>
          <a:xfrm>
            <a:off x="1627542" y="1832610"/>
            <a:ext cx="9470733" cy="1325563"/>
          </a:xfrm>
        </p:spPr>
        <p:txBody>
          <a:bodyPr>
            <a:normAutofit/>
          </a:bodyPr>
          <a:lstStyle>
            <a:lvl1pPr>
              <a:defRPr sz="8000">
                <a:solidFill>
                  <a:srgbClr val="002060"/>
                </a:solidFill>
              </a:defRPr>
            </a:lvl1pPr>
          </a:lstStyle>
          <a:p>
            <a:r>
              <a:rPr lang="en-US" dirty="0"/>
              <a:t>HEADING</a:t>
            </a:r>
          </a:p>
        </p:txBody>
      </p:sp>
      <p:sp>
        <p:nvSpPr>
          <p:cNvPr id="3" name="Slide Number Placeholder">
            <a:extLst>
              <a:ext uri="{FF2B5EF4-FFF2-40B4-BE49-F238E27FC236}">
                <a16:creationId xmlns:a16="http://schemas.microsoft.com/office/drawing/2014/main" id="{45E21822-BD18-9D54-B62B-8E5D54BCF3BE}"/>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
        <p:nvSpPr>
          <p:cNvPr id="2" name="Footer background">
            <a:extLst>
              <a:ext uri="{FF2B5EF4-FFF2-40B4-BE49-F238E27FC236}">
                <a16:creationId xmlns:a16="http://schemas.microsoft.com/office/drawing/2014/main" id="{821C561A-593E-301C-B500-CFB0D9532A71}"/>
              </a:ext>
              <a:ext uri="{C183D7F6-B498-43B3-948B-1728B52AA6E4}">
                <adec:decorative xmlns:adec="http://schemas.microsoft.com/office/drawing/2017/decorative" val="1"/>
              </a:ext>
            </a:extLst>
          </p:cNvPr>
          <p:cNvSpPr/>
          <p:nvPr userDrawn="1"/>
        </p:nvSpPr>
        <p:spPr>
          <a:xfrm>
            <a:off x="-14944" y="6273996"/>
            <a:ext cx="12289770"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400" dirty="0">
                <a:solidFill>
                  <a:schemeClr val="bg1"/>
                </a:solidFill>
              </a:rPr>
              <a:t>DEPT OF ECE</a:t>
            </a:r>
          </a:p>
        </p:txBody>
      </p:sp>
      <p:sp>
        <p:nvSpPr>
          <p:cNvPr id="4" name="Rectangle 3">
            <a:extLst>
              <a:ext uri="{FF2B5EF4-FFF2-40B4-BE49-F238E27FC236}">
                <a16:creationId xmlns:a16="http://schemas.microsoft.com/office/drawing/2014/main" id="{0649E958-07C5-7AB3-98F4-60F566978C67}"/>
              </a:ext>
            </a:extLst>
          </p:cNvPr>
          <p:cNvSpPr/>
          <p:nvPr userDrawn="1"/>
        </p:nvSpPr>
        <p:spPr>
          <a:xfrm>
            <a:off x="1320800" y="1832610"/>
            <a:ext cx="177800" cy="1325563"/>
          </a:xfrm>
          <a:prstGeom prst="rect">
            <a:avLst/>
          </a:prstGeom>
          <a:solidFill>
            <a:schemeClr val="bg2"/>
          </a:solidFill>
          <a:ln>
            <a:solidFill>
              <a:srgbClr val="1329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46328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1">
    <p:spTree>
      <p:nvGrpSpPr>
        <p:cNvPr id="1" name=""/>
        <p:cNvGrpSpPr/>
        <p:nvPr/>
      </p:nvGrpSpPr>
      <p:grpSpPr>
        <a:xfrm>
          <a:off x="0" y="0"/>
          <a:ext cx="0" cy="0"/>
          <a:chOff x="0" y="0"/>
          <a:chExt cx="0" cy="0"/>
        </a:xfrm>
      </p:grpSpPr>
      <p:sp>
        <p:nvSpPr>
          <p:cNvPr id="2" name="Title Accent">
            <a:extLst>
              <a:ext uri="{FF2B5EF4-FFF2-40B4-BE49-F238E27FC236}">
                <a16:creationId xmlns:a16="http://schemas.microsoft.com/office/drawing/2014/main" id="{A4CD8BB7-0ED5-85FC-E344-1C112A4EBA76}"/>
              </a:ext>
              <a:ext uri="{C183D7F6-B498-43B3-948B-1728B52AA6E4}">
                <adec:decorative xmlns:adec="http://schemas.microsoft.com/office/drawing/2017/decorative" val="1"/>
              </a:ext>
            </a:extLst>
          </p:cNvPr>
          <p:cNvSpPr/>
          <p:nvPr userDrawn="1"/>
        </p:nvSpPr>
        <p:spPr>
          <a:xfrm>
            <a:off x="2895872" y="1832610"/>
            <a:ext cx="95250" cy="319278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 name="Title 6">
            <a:extLst>
              <a:ext uri="{FF2B5EF4-FFF2-40B4-BE49-F238E27FC236}">
                <a16:creationId xmlns:a16="http://schemas.microsoft.com/office/drawing/2014/main" id="{6C5F9852-BDFC-7251-F9A8-98DEA10266ED}"/>
              </a:ext>
            </a:extLst>
          </p:cNvPr>
          <p:cNvSpPr>
            <a:spLocks noGrp="1"/>
          </p:cNvSpPr>
          <p:nvPr>
            <p:ph type="title" hasCustomPrompt="1"/>
          </p:nvPr>
        </p:nvSpPr>
        <p:spPr>
          <a:xfrm>
            <a:off x="3283131" y="1958297"/>
            <a:ext cx="8569236" cy="1614486"/>
          </a:xfrm>
        </p:spPr>
        <p:txBody>
          <a:bodyPr anchor="t">
            <a:normAutofit/>
          </a:bodyPr>
          <a:lstStyle>
            <a:lvl1pPr algn="ctr">
              <a:defRPr sz="6000">
                <a:solidFill>
                  <a:schemeClr val="bg1"/>
                </a:solidFill>
              </a:defRPr>
            </a:lvl1pPr>
          </a:lstStyle>
          <a:p>
            <a:r>
              <a:rPr lang="en-US" dirty="0"/>
              <a:t>Presentation Title</a:t>
            </a:r>
          </a:p>
        </p:txBody>
      </p:sp>
      <p:sp>
        <p:nvSpPr>
          <p:cNvPr id="12" name="Department/unit name placeholder">
            <a:extLst>
              <a:ext uri="{FF2B5EF4-FFF2-40B4-BE49-F238E27FC236}">
                <a16:creationId xmlns:a16="http://schemas.microsoft.com/office/drawing/2014/main" id="{497620D0-FD2F-C1C0-438F-BA156FAA85AB}"/>
              </a:ext>
            </a:extLst>
          </p:cNvPr>
          <p:cNvSpPr>
            <a:spLocks noGrp="1"/>
          </p:cNvSpPr>
          <p:nvPr>
            <p:ph type="body" sz="quarter" idx="11" hasCustomPrompt="1"/>
          </p:nvPr>
        </p:nvSpPr>
        <p:spPr>
          <a:xfrm>
            <a:off x="3285601" y="3489452"/>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8" name="Date Placeholder">
            <a:extLst>
              <a:ext uri="{FF2B5EF4-FFF2-40B4-BE49-F238E27FC236}">
                <a16:creationId xmlns:a16="http://schemas.microsoft.com/office/drawing/2014/main" id="{D3A57C1C-6F1A-1705-E0D4-BE50DA86250D}"/>
              </a:ext>
            </a:extLst>
          </p:cNvPr>
          <p:cNvSpPr>
            <a:spLocks noGrp="1"/>
          </p:cNvSpPr>
          <p:nvPr>
            <p:ph type="body" sz="quarter" idx="12" hasCustomPrompt="1"/>
          </p:nvPr>
        </p:nvSpPr>
        <p:spPr>
          <a:xfrm>
            <a:off x="3285601" y="4257421"/>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Tree>
    <p:extLst>
      <p:ext uri="{BB962C8B-B14F-4D97-AF65-F5344CB8AC3E}">
        <p14:creationId xmlns:p14="http://schemas.microsoft.com/office/powerpoint/2010/main" val="42100193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sp>
        <p:nvSpPr>
          <p:cNvPr id="11" name="Title Accent">
            <a:extLst>
              <a:ext uri="{FF2B5EF4-FFF2-40B4-BE49-F238E27FC236}">
                <a16:creationId xmlns:a16="http://schemas.microsoft.com/office/drawing/2014/main" id="{774D0FFC-1870-3AC0-2920-9F9EA3F5B374}"/>
              </a:ext>
              <a:ext uri="{C183D7F6-B498-43B3-948B-1728B52AA6E4}">
                <adec:decorative xmlns:adec="http://schemas.microsoft.com/office/drawing/2017/decorative" val="1"/>
              </a:ext>
            </a:extLst>
          </p:cNvPr>
          <p:cNvSpPr/>
          <p:nvPr userDrawn="1"/>
        </p:nvSpPr>
        <p:spPr>
          <a:xfrm>
            <a:off x="2895872" y="1832610"/>
            <a:ext cx="95250" cy="319278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 name="Title 6">
            <a:extLst>
              <a:ext uri="{FF2B5EF4-FFF2-40B4-BE49-F238E27FC236}">
                <a16:creationId xmlns:a16="http://schemas.microsoft.com/office/drawing/2014/main" id="{967BB4B5-6DC9-4239-4EE4-8B3B8C0683DB}"/>
              </a:ext>
            </a:extLst>
          </p:cNvPr>
          <p:cNvSpPr>
            <a:spLocks noGrp="1"/>
          </p:cNvSpPr>
          <p:nvPr>
            <p:ph type="title" hasCustomPrompt="1"/>
          </p:nvPr>
        </p:nvSpPr>
        <p:spPr>
          <a:xfrm>
            <a:off x="3283131" y="1958297"/>
            <a:ext cx="8569236" cy="1614486"/>
          </a:xfrm>
        </p:spPr>
        <p:txBody>
          <a:bodyPr anchor="t">
            <a:normAutofit/>
          </a:bodyPr>
          <a:lstStyle>
            <a:lvl1pPr algn="ctr">
              <a:defRPr sz="6000">
                <a:solidFill>
                  <a:schemeClr val="bg1"/>
                </a:solidFill>
              </a:defRPr>
            </a:lvl1pPr>
          </a:lstStyle>
          <a:p>
            <a:r>
              <a:rPr lang="en-US" dirty="0"/>
              <a:t>Presentation Title</a:t>
            </a:r>
          </a:p>
        </p:txBody>
      </p:sp>
      <p:sp>
        <p:nvSpPr>
          <p:cNvPr id="9" name="Department/unit name placeholder">
            <a:extLst>
              <a:ext uri="{FF2B5EF4-FFF2-40B4-BE49-F238E27FC236}">
                <a16:creationId xmlns:a16="http://schemas.microsoft.com/office/drawing/2014/main" id="{9CCA8B6C-53BF-DD2E-3863-4C111973577F}"/>
              </a:ext>
            </a:extLst>
          </p:cNvPr>
          <p:cNvSpPr>
            <a:spLocks noGrp="1"/>
          </p:cNvSpPr>
          <p:nvPr>
            <p:ph type="body" sz="quarter" idx="11" hasCustomPrompt="1"/>
          </p:nvPr>
        </p:nvSpPr>
        <p:spPr>
          <a:xfrm>
            <a:off x="3285601" y="3489452"/>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10" name="Date Placeholder">
            <a:extLst>
              <a:ext uri="{FF2B5EF4-FFF2-40B4-BE49-F238E27FC236}">
                <a16:creationId xmlns:a16="http://schemas.microsoft.com/office/drawing/2014/main" id="{609F09B9-AFB9-1195-67C0-6A06E8B36166}"/>
              </a:ext>
            </a:extLst>
          </p:cNvPr>
          <p:cNvSpPr>
            <a:spLocks noGrp="1"/>
          </p:cNvSpPr>
          <p:nvPr>
            <p:ph type="body" sz="quarter" idx="12" hasCustomPrompt="1"/>
          </p:nvPr>
        </p:nvSpPr>
        <p:spPr>
          <a:xfrm>
            <a:off x="3285601" y="4257421"/>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Tree>
    <p:extLst>
      <p:ext uri="{BB962C8B-B14F-4D97-AF65-F5344CB8AC3E}">
        <p14:creationId xmlns:p14="http://schemas.microsoft.com/office/powerpoint/2010/main" val="22753919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3">
    <p:spTree>
      <p:nvGrpSpPr>
        <p:cNvPr id="1" name=""/>
        <p:cNvGrpSpPr/>
        <p:nvPr/>
      </p:nvGrpSpPr>
      <p:grpSpPr>
        <a:xfrm>
          <a:off x="0" y="0"/>
          <a:ext cx="0" cy="0"/>
          <a:chOff x="0" y="0"/>
          <a:chExt cx="0" cy="0"/>
        </a:xfrm>
      </p:grpSpPr>
      <p:pic>
        <p:nvPicPr>
          <p:cNvPr id="5" name="Background">
            <a:extLst>
              <a:ext uri="{FF2B5EF4-FFF2-40B4-BE49-F238E27FC236}">
                <a16:creationId xmlns:a16="http://schemas.microsoft.com/office/drawing/2014/main" id="{5C2C3DC9-CBAF-E0AA-9E07-BE81DC638CD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2306" y="1388"/>
            <a:ext cx="12169853" cy="6856612"/>
          </a:xfrm>
          <a:prstGeom prst="rect">
            <a:avLst/>
          </a:prstGeom>
        </p:spPr>
      </p:pic>
      <p:sp>
        <p:nvSpPr>
          <p:cNvPr id="8" name="Title 6">
            <a:extLst>
              <a:ext uri="{FF2B5EF4-FFF2-40B4-BE49-F238E27FC236}">
                <a16:creationId xmlns:a16="http://schemas.microsoft.com/office/drawing/2014/main" id="{7BC0581F-68FE-3796-A22D-5418171CE351}"/>
              </a:ext>
            </a:extLst>
          </p:cNvPr>
          <p:cNvSpPr>
            <a:spLocks noGrp="1"/>
          </p:cNvSpPr>
          <p:nvPr>
            <p:ph type="title" hasCustomPrompt="1"/>
          </p:nvPr>
        </p:nvSpPr>
        <p:spPr>
          <a:xfrm>
            <a:off x="0" y="2163545"/>
            <a:ext cx="12189530" cy="1614487"/>
          </a:xfrm>
        </p:spPr>
        <p:txBody>
          <a:bodyPr anchor="t">
            <a:normAutofit/>
          </a:bodyPr>
          <a:lstStyle>
            <a:lvl1pPr algn="ctr">
              <a:defRPr sz="6000">
                <a:solidFill>
                  <a:schemeClr val="bg1"/>
                </a:solidFill>
              </a:defRPr>
            </a:lvl1pPr>
          </a:lstStyle>
          <a:p>
            <a:r>
              <a:rPr lang="en-US" dirty="0"/>
              <a:t>Presentation Title</a:t>
            </a:r>
          </a:p>
        </p:txBody>
      </p:sp>
      <p:sp>
        <p:nvSpPr>
          <p:cNvPr id="4" name="Department/Unit name Placeholder">
            <a:extLst>
              <a:ext uri="{FF2B5EF4-FFF2-40B4-BE49-F238E27FC236}">
                <a16:creationId xmlns:a16="http://schemas.microsoft.com/office/drawing/2014/main" id="{3E44D2A3-C965-C633-19E4-D7543644A742}"/>
              </a:ext>
            </a:extLst>
          </p:cNvPr>
          <p:cNvSpPr>
            <a:spLocks noGrp="1"/>
          </p:cNvSpPr>
          <p:nvPr>
            <p:ph type="body" sz="quarter" idx="11" hasCustomPrompt="1"/>
          </p:nvPr>
        </p:nvSpPr>
        <p:spPr>
          <a:xfrm>
            <a:off x="2471" y="3694701"/>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6" name="Date Placeholder">
            <a:extLst>
              <a:ext uri="{FF2B5EF4-FFF2-40B4-BE49-F238E27FC236}">
                <a16:creationId xmlns:a16="http://schemas.microsoft.com/office/drawing/2014/main" id="{A11F428D-6D39-7B6D-AFE8-65D4134A9969}"/>
              </a:ext>
            </a:extLst>
          </p:cNvPr>
          <p:cNvSpPr>
            <a:spLocks noGrp="1"/>
          </p:cNvSpPr>
          <p:nvPr>
            <p:ph type="body" sz="quarter" idx="12" hasCustomPrompt="1"/>
          </p:nvPr>
        </p:nvSpPr>
        <p:spPr>
          <a:xfrm>
            <a:off x="0" y="4500134"/>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Tree>
    <p:extLst>
      <p:ext uri="{BB962C8B-B14F-4D97-AF65-F5344CB8AC3E}">
        <p14:creationId xmlns:p14="http://schemas.microsoft.com/office/powerpoint/2010/main" val="24881900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4">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68582E55-19DE-D3A6-A102-BEE797FEFA7B}"/>
              </a:ext>
            </a:extLst>
          </p:cNvPr>
          <p:cNvSpPr>
            <a:spLocks noGrp="1"/>
          </p:cNvSpPr>
          <p:nvPr>
            <p:ph type="title" hasCustomPrompt="1"/>
          </p:nvPr>
        </p:nvSpPr>
        <p:spPr>
          <a:xfrm>
            <a:off x="0" y="2163545"/>
            <a:ext cx="12189530" cy="1614487"/>
          </a:xfrm>
        </p:spPr>
        <p:txBody>
          <a:bodyPr anchor="t">
            <a:normAutofit/>
          </a:bodyPr>
          <a:lstStyle>
            <a:lvl1pPr algn="ctr">
              <a:defRPr sz="6000">
                <a:solidFill>
                  <a:schemeClr val="bg1"/>
                </a:solidFill>
              </a:defRPr>
            </a:lvl1pPr>
          </a:lstStyle>
          <a:p>
            <a:r>
              <a:rPr lang="en-US" dirty="0"/>
              <a:t>Presentation Title</a:t>
            </a:r>
          </a:p>
        </p:txBody>
      </p:sp>
      <p:sp>
        <p:nvSpPr>
          <p:cNvPr id="5" name="Department/Name Placeholder">
            <a:extLst>
              <a:ext uri="{FF2B5EF4-FFF2-40B4-BE49-F238E27FC236}">
                <a16:creationId xmlns:a16="http://schemas.microsoft.com/office/drawing/2014/main" id="{87E33E8E-94EC-D6F0-814A-4EDAFDEC863F}"/>
              </a:ext>
            </a:extLst>
          </p:cNvPr>
          <p:cNvSpPr>
            <a:spLocks noGrp="1"/>
          </p:cNvSpPr>
          <p:nvPr>
            <p:ph type="body" sz="quarter" idx="11" hasCustomPrompt="1"/>
          </p:nvPr>
        </p:nvSpPr>
        <p:spPr>
          <a:xfrm>
            <a:off x="2471" y="3694701"/>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6" name="Date Placeholder">
            <a:extLst>
              <a:ext uri="{FF2B5EF4-FFF2-40B4-BE49-F238E27FC236}">
                <a16:creationId xmlns:a16="http://schemas.microsoft.com/office/drawing/2014/main" id="{53FE06C4-A829-23E6-0677-AB297591F4CC}"/>
              </a:ext>
            </a:extLst>
          </p:cNvPr>
          <p:cNvSpPr>
            <a:spLocks noGrp="1"/>
          </p:cNvSpPr>
          <p:nvPr>
            <p:ph type="body" sz="quarter" idx="12" hasCustomPrompt="1"/>
          </p:nvPr>
        </p:nvSpPr>
        <p:spPr>
          <a:xfrm>
            <a:off x="0" y="4500134"/>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Tree>
    <p:extLst>
      <p:ext uri="{BB962C8B-B14F-4D97-AF65-F5344CB8AC3E}">
        <p14:creationId xmlns:p14="http://schemas.microsoft.com/office/powerpoint/2010/main" val="4142582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Section Divider 1">
    <p:spTree>
      <p:nvGrpSpPr>
        <p:cNvPr id="1" name=""/>
        <p:cNvGrpSpPr/>
        <p:nvPr/>
      </p:nvGrpSpPr>
      <p:grpSpPr>
        <a:xfrm>
          <a:off x="0" y="0"/>
          <a:ext cx="0" cy="0"/>
          <a:chOff x="0" y="0"/>
          <a:chExt cx="0" cy="0"/>
        </a:xfrm>
      </p:grpSpPr>
      <p:sp>
        <p:nvSpPr>
          <p:cNvPr id="11" name="Title Accent">
            <a:extLst>
              <a:ext uri="{FF2B5EF4-FFF2-40B4-BE49-F238E27FC236}">
                <a16:creationId xmlns:a16="http://schemas.microsoft.com/office/drawing/2014/main" id="{BBEA2DE4-2385-495C-A616-BF4D8C4AE721}"/>
              </a:ext>
              <a:ext uri="{C183D7F6-B498-43B3-948B-1728B52AA6E4}">
                <adec:decorative xmlns:adec="http://schemas.microsoft.com/office/drawing/2017/decorative" val="1"/>
              </a:ext>
            </a:extLst>
          </p:cNvPr>
          <p:cNvSpPr/>
          <p:nvPr userDrawn="1"/>
        </p:nvSpPr>
        <p:spPr>
          <a:xfrm>
            <a:off x="1390650" y="1832610"/>
            <a:ext cx="95250" cy="3192780"/>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Title Placeholder">
            <a:extLst>
              <a:ext uri="{FF2B5EF4-FFF2-40B4-BE49-F238E27FC236}">
                <a16:creationId xmlns:a16="http://schemas.microsoft.com/office/drawing/2014/main" id="{4A50B919-1C53-82C7-0ADF-4D7B6064495F}"/>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24" name="Subtitle Placeholder">
            <a:extLst>
              <a:ext uri="{FF2B5EF4-FFF2-40B4-BE49-F238E27FC236}">
                <a16:creationId xmlns:a16="http://schemas.microsoft.com/office/drawing/2014/main" id="{E14BE4D4-A7FC-9557-3271-D4088C04E79B}"/>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32" name="Department/unit name Placeholder">
            <a:extLst>
              <a:ext uri="{FF2B5EF4-FFF2-40B4-BE49-F238E27FC236}">
                <a16:creationId xmlns:a16="http://schemas.microsoft.com/office/drawing/2014/main" id="{5CA5320C-70CA-7F64-3D32-B994D01BD608}"/>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6" name="Slide Number Placeholder">
            <a:extLst>
              <a:ext uri="{FF2B5EF4-FFF2-40B4-BE49-F238E27FC236}">
                <a16:creationId xmlns:a16="http://schemas.microsoft.com/office/drawing/2014/main" id="{2D0D6A88-2FF4-ED2F-DB76-9BB2C9C00F37}"/>
              </a:ext>
              <a:ext uri="{C183D7F6-B498-43B3-948B-1728B52AA6E4}">
                <adec:decorative xmlns:adec="http://schemas.microsoft.com/office/drawing/2017/decorative" val="1"/>
              </a:ext>
            </a:extLst>
          </p:cNvPr>
          <p:cNvSpPr>
            <a:spLocks noGrp="1"/>
          </p:cNvSpPr>
          <p:nvPr>
            <p:ph type="sldNum" sz="quarter" idx="14"/>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7688454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Section Divider 2">
    <p:spTree>
      <p:nvGrpSpPr>
        <p:cNvPr id="1" name=""/>
        <p:cNvGrpSpPr/>
        <p:nvPr/>
      </p:nvGrpSpPr>
      <p:grpSpPr>
        <a:xfrm>
          <a:off x="0" y="0"/>
          <a:ext cx="0" cy="0"/>
          <a:chOff x="0" y="0"/>
          <a:chExt cx="0" cy="0"/>
        </a:xfrm>
      </p:grpSpPr>
      <p:sp>
        <p:nvSpPr>
          <p:cNvPr id="8" name="Title Placeholder">
            <a:extLst>
              <a:ext uri="{FF2B5EF4-FFF2-40B4-BE49-F238E27FC236}">
                <a16:creationId xmlns:a16="http://schemas.microsoft.com/office/drawing/2014/main" id="{9022AEE9-9854-64A4-8425-2C701E7B8A64}"/>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9" name="Subtitle Placeholder">
            <a:extLst>
              <a:ext uri="{FF2B5EF4-FFF2-40B4-BE49-F238E27FC236}">
                <a16:creationId xmlns:a16="http://schemas.microsoft.com/office/drawing/2014/main" id="{06092AA5-D5FE-2CF4-EDF1-CED258F3F204}"/>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2" name="Department/unit name Placeholder">
            <a:extLst>
              <a:ext uri="{FF2B5EF4-FFF2-40B4-BE49-F238E27FC236}">
                <a16:creationId xmlns:a16="http://schemas.microsoft.com/office/drawing/2014/main" id="{1A96EBAC-4595-0697-28AB-2D8283139385}"/>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3" name="Slide Number Placeholder">
            <a:extLst>
              <a:ext uri="{FF2B5EF4-FFF2-40B4-BE49-F238E27FC236}">
                <a16:creationId xmlns:a16="http://schemas.microsoft.com/office/drawing/2014/main" id="{B004C974-18EE-90F8-50C2-6B74362B7EB0}"/>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0127318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ection Divider 4">
    <p:spTree>
      <p:nvGrpSpPr>
        <p:cNvPr id="1" name=""/>
        <p:cNvGrpSpPr/>
        <p:nvPr/>
      </p:nvGrpSpPr>
      <p:grpSpPr>
        <a:xfrm>
          <a:off x="0" y="0"/>
          <a:ext cx="0" cy="0"/>
          <a:chOff x="0" y="0"/>
          <a:chExt cx="0" cy="0"/>
        </a:xfrm>
      </p:grpSpPr>
      <p:sp>
        <p:nvSpPr>
          <p:cNvPr id="7" name="Title Placeholder">
            <a:extLst>
              <a:ext uri="{FF2B5EF4-FFF2-40B4-BE49-F238E27FC236}">
                <a16:creationId xmlns:a16="http://schemas.microsoft.com/office/drawing/2014/main" id="{C8C38F5E-9BC0-719F-02FF-D9B0010B4E12}"/>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8" name="Subtitle Placeholder">
            <a:extLst>
              <a:ext uri="{FF2B5EF4-FFF2-40B4-BE49-F238E27FC236}">
                <a16:creationId xmlns:a16="http://schemas.microsoft.com/office/drawing/2014/main" id="{93DA8837-8538-EC91-4522-8F7D0204BE34}"/>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2" name="Department/Unit name Placeholder">
            <a:extLst>
              <a:ext uri="{FF2B5EF4-FFF2-40B4-BE49-F238E27FC236}">
                <a16:creationId xmlns:a16="http://schemas.microsoft.com/office/drawing/2014/main" id="{C3874A56-F068-73F4-0F8E-2728FC25B40F}"/>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a:extLst>
              <a:ext uri="{FF2B5EF4-FFF2-40B4-BE49-F238E27FC236}">
                <a16:creationId xmlns:a16="http://schemas.microsoft.com/office/drawing/2014/main" id="{FD4F4EDB-DDC3-8969-B1D8-C97542C1EFDC}"/>
              </a:ext>
              <a:ext uri="{C183D7F6-B498-43B3-948B-1728B52AA6E4}">
                <adec:decorative xmlns:adec="http://schemas.microsoft.com/office/drawing/2017/decorative" val="1"/>
              </a:ext>
            </a:extLst>
          </p:cNvPr>
          <p:cNvSpPr>
            <a:spLocks noGrp="1"/>
          </p:cNvSpPr>
          <p:nvPr>
            <p:ph type="sldNum" sz="quarter" idx="16"/>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30967368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ransition Slide 1">
    <p:spTree>
      <p:nvGrpSpPr>
        <p:cNvPr id="1" name=""/>
        <p:cNvGrpSpPr/>
        <p:nvPr/>
      </p:nvGrpSpPr>
      <p:grpSpPr>
        <a:xfrm>
          <a:off x="0" y="0"/>
          <a:ext cx="0" cy="0"/>
          <a:chOff x="0" y="0"/>
          <a:chExt cx="0" cy="0"/>
        </a:xfrm>
      </p:grpSpPr>
      <p:sp>
        <p:nvSpPr>
          <p:cNvPr id="4" name="Title Placeholder">
            <a:extLst>
              <a:ext uri="{FF2B5EF4-FFF2-40B4-BE49-F238E27FC236}">
                <a16:creationId xmlns:a16="http://schemas.microsoft.com/office/drawing/2014/main" id="{F7E785B2-7E34-E0D4-0458-2031C02479F1}"/>
              </a:ext>
            </a:extLst>
          </p:cNvPr>
          <p:cNvSpPr>
            <a:spLocks noGrp="1"/>
          </p:cNvSpPr>
          <p:nvPr>
            <p:ph type="title" hasCustomPrompt="1"/>
          </p:nvPr>
        </p:nvSpPr>
        <p:spPr>
          <a:xfrm>
            <a:off x="838200" y="2687996"/>
            <a:ext cx="10515600" cy="1325563"/>
          </a:xfrm>
        </p:spPr>
        <p:txBody>
          <a:bodyPr/>
          <a:lstStyle>
            <a:lvl1pPr algn="ctr">
              <a:defRPr sz="6000">
                <a:solidFill>
                  <a:schemeClr val="bg1"/>
                </a:solidFill>
              </a:defRPr>
            </a:lvl1pPr>
          </a:lstStyle>
          <a:p>
            <a:r>
              <a:rPr lang="en-US" dirty="0"/>
              <a:t>Heading</a:t>
            </a:r>
          </a:p>
        </p:txBody>
      </p:sp>
      <p:sp>
        <p:nvSpPr>
          <p:cNvPr id="14" name="Department/Unit name Placeholder">
            <a:extLst>
              <a:ext uri="{FF2B5EF4-FFF2-40B4-BE49-F238E27FC236}">
                <a16:creationId xmlns:a16="http://schemas.microsoft.com/office/drawing/2014/main" id="{43F3769A-076E-8C78-317D-5BCB57976EF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10" name="Slide Number Placeholder">
            <a:extLst>
              <a:ext uri="{FF2B5EF4-FFF2-40B4-BE49-F238E27FC236}">
                <a16:creationId xmlns:a16="http://schemas.microsoft.com/office/drawing/2014/main" id="{576D1151-1586-A4CD-17CD-700A8ECAB741}"/>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2969703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ransition Slide 2">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1E358E9E-D14A-D868-718C-3F41147F1E52}"/>
              </a:ext>
            </a:extLst>
          </p:cNvPr>
          <p:cNvSpPr>
            <a:spLocks noGrp="1"/>
          </p:cNvSpPr>
          <p:nvPr>
            <p:ph type="title" hasCustomPrompt="1"/>
          </p:nvPr>
        </p:nvSpPr>
        <p:spPr>
          <a:xfrm>
            <a:off x="838200" y="2687996"/>
            <a:ext cx="10515600" cy="1325563"/>
          </a:xfrm>
        </p:spPr>
        <p:txBody>
          <a:bodyPr/>
          <a:lstStyle>
            <a:lvl1pPr algn="ctr">
              <a:defRPr sz="6000">
                <a:solidFill>
                  <a:schemeClr val="bg1"/>
                </a:solidFill>
              </a:defRPr>
            </a:lvl1pPr>
          </a:lstStyle>
          <a:p>
            <a:r>
              <a:rPr lang="en-US" dirty="0"/>
              <a:t>Heading</a:t>
            </a:r>
          </a:p>
        </p:txBody>
      </p:sp>
      <p:sp>
        <p:nvSpPr>
          <p:cNvPr id="12" name="Department/Unit name Placeholder">
            <a:extLst>
              <a:ext uri="{FF2B5EF4-FFF2-40B4-BE49-F238E27FC236}">
                <a16:creationId xmlns:a16="http://schemas.microsoft.com/office/drawing/2014/main" id="{5A4D42FD-F2CE-B461-42FC-B7365425E02A}"/>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3" name="Slide Number Placeholder">
            <a:extLst>
              <a:ext uri="{FF2B5EF4-FFF2-40B4-BE49-F238E27FC236}">
                <a16:creationId xmlns:a16="http://schemas.microsoft.com/office/drawing/2014/main" id="{0C86609E-3488-AC7D-5BCD-1999D3DF71D1}"/>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3855337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ntent Slide 2">
    <p:spTree>
      <p:nvGrpSpPr>
        <p:cNvPr id="1" name=""/>
        <p:cNvGrpSpPr/>
        <p:nvPr/>
      </p:nvGrpSpPr>
      <p:grpSpPr>
        <a:xfrm>
          <a:off x="0" y="0"/>
          <a:ext cx="0" cy="0"/>
          <a:chOff x="0" y="0"/>
          <a:chExt cx="0" cy="0"/>
        </a:xfrm>
      </p:grpSpPr>
      <p:sp>
        <p:nvSpPr>
          <p:cNvPr id="18" name="Title Accent">
            <a:extLst>
              <a:ext uri="{FF2B5EF4-FFF2-40B4-BE49-F238E27FC236}">
                <a16:creationId xmlns:a16="http://schemas.microsoft.com/office/drawing/2014/main" id="{EC828380-4544-4F96-B8A5-DCC905DD2955}"/>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C80743D9-A6A8-DB12-6B2E-147C03806805}"/>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9" name="Subheading">
            <a:extLst>
              <a:ext uri="{FF2B5EF4-FFF2-40B4-BE49-F238E27FC236}">
                <a16:creationId xmlns:a16="http://schemas.microsoft.com/office/drawing/2014/main" id="{CC490E05-74DB-0E53-9364-2C3ADCC6A241}"/>
              </a:ext>
            </a:extLst>
          </p:cNvPr>
          <p:cNvSpPr>
            <a:spLocks noGrp="1"/>
          </p:cNvSpPr>
          <p:nvPr>
            <p:ph type="body" sz="quarter" idx="19" hasCustomPrompt="1"/>
          </p:nvPr>
        </p:nvSpPr>
        <p:spPr>
          <a:xfrm>
            <a:off x="654228" y="1913536"/>
            <a:ext cx="10370191"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0" name="Text Placeholder 1">
            <a:extLst>
              <a:ext uri="{FF2B5EF4-FFF2-40B4-BE49-F238E27FC236}">
                <a16:creationId xmlns:a16="http://schemas.microsoft.com/office/drawing/2014/main" id="{5611F233-E768-987E-50BE-BF98E82C82BD}"/>
              </a:ext>
            </a:extLst>
          </p:cNvPr>
          <p:cNvSpPr>
            <a:spLocks noGrp="1"/>
          </p:cNvSpPr>
          <p:nvPr>
            <p:ph type="body" sz="quarter" idx="20"/>
          </p:nvPr>
        </p:nvSpPr>
        <p:spPr>
          <a:xfrm>
            <a:off x="652463" y="2688805"/>
            <a:ext cx="10370190" cy="963149"/>
          </a:xfrm>
        </p:spPr>
        <p:txBody>
          <a:bodyPr>
            <a:normAutofit/>
          </a:bodyPr>
          <a:lstStyle>
            <a:lvl1pPr marL="0" indent="0">
              <a:buNone/>
              <a:defRPr sz="2000">
                <a:solidFill>
                  <a:schemeClr val="tx2"/>
                </a:solidFill>
              </a:defRPr>
            </a:lvl1pPr>
          </a:lstStyle>
          <a:p>
            <a:pPr lvl="0"/>
            <a:r>
              <a:rPr lang="en-US" dirty="0"/>
              <a:t>Click to edit Master text styles</a:t>
            </a:r>
          </a:p>
        </p:txBody>
      </p:sp>
      <p:sp>
        <p:nvSpPr>
          <p:cNvPr id="21" name="Subheading 2">
            <a:extLst>
              <a:ext uri="{FF2B5EF4-FFF2-40B4-BE49-F238E27FC236}">
                <a16:creationId xmlns:a16="http://schemas.microsoft.com/office/drawing/2014/main" id="{2D3D518F-FED5-7E25-12CE-FCBE9431A5C8}"/>
              </a:ext>
            </a:extLst>
          </p:cNvPr>
          <p:cNvSpPr>
            <a:spLocks noGrp="1"/>
          </p:cNvSpPr>
          <p:nvPr>
            <p:ph type="body" sz="quarter" idx="21" hasCustomPrompt="1"/>
          </p:nvPr>
        </p:nvSpPr>
        <p:spPr>
          <a:xfrm>
            <a:off x="654228" y="3957788"/>
            <a:ext cx="10370191"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2" name="Text Placeholder 2">
            <a:extLst>
              <a:ext uri="{FF2B5EF4-FFF2-40B4-BE49-F238E27FC236}">
                <a16:creationId xmlns:a16="http://schemas.microsoft.com/office/drawing/2014/main" id="{A9071244-DD24-D83B-A3BC-DF4D85E0872F}"/>
              </a:ext>
            </a:extLst>
          </p:cNvPr>
          <p:cNvSpPr>
            <a:spLocks noGrp="1"/>
          </p:cNvSpPr>
          <p:nvPr>
            <p:ph type="body" sz="quarter" idx="22"/>
          </p:nvPr>
        </p:nvSpPr>
        <p:spPr>
          <a:xfrm>
            <a:off x="652463" y="4733057"/>
            <a:ext cx="10370190" cy="963149"/>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partment/Unit name Placeholder">
            <a:extLst>
              <a:ext uri="{FF2B5EF4-FFF2-40B4-BE49-F238E27FC236}">
                <a16:creationId xmlns:a16="http://schemas.microsoft.com/office/drawing/2014/main" id="{D04B6268-443E-C233-94CE-19E2240CBFFD}"/>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0970047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Slide 4">
    <p:spTree>
      <p:nvGrpSpPr>
        <p:cNvPr id="1" name=""/>
        <p:cNvGrpSpPr/>
        <p:nvPr/>
      </p:nvGrpSpPr>
      <p:grpSpPr>
        <a:xfrm>
          <a:off x="0" y="0"/>
          <a:ext cx="0" cy="0"/>
          <a:chOff x="0" y="0"/>
          <a:chExt cx="0" cy="0"/>
        </a:xfrm>
      </p:grpSpPr>
      <p:sp>
        <p:nvSpPr>
          <p:cNvPr id="23" name="Title accent">
            <a:extLst>
              <a:ext uri="{FF2B5EF4-FFF2-40B4-BE49-F238E27FC236}">
                <a16:creationId xmlns:a16="http://schemas.microsoft.com/office/drawing/2014/main" id="{115AD324-E2E1-9400-B6BC-49D0C5F6A834}"/>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D71844C4-2CEE-3AA9-FDAD-BAF322CBDD11}"/>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25" name="Subhead Placeholder - left">
            <a:extLst>
              <a:ext uri="{FF2B5EF4-FFF2-40B4-BE49-F238E27FC236}">
                <a16:creationId xmlns:a16="http://schemas.microsoft.com/office/drawing/2014/main" id="{4F21266B-E068-C84F-857F-629382CE951B}"/>
              </a:ext>
            </a:extLst>
          </p:cNvPr>
          <p:cNvSpPr>
            <a:spLocks noGrp="1"/>
          </p:cNvSpPr>
          <p:nvPr>
            <p:ph type="body" sz="quarter" idx="19" hasCustomPrompt="1"/>
          </p:nvPr>
        </p:nvSpPr>
        <p:spPr>
          <a:xfrm>
            <a:off x="654228" y="2009998"/>
            <a:ext cx="4876417"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8" name="Text Placeholder - left">
            <a:extLst>
              <a:ext uri="{FF2B5EF4-FFF2-40B4-BE49-F238E27FC236}">
                <a16:creationId xmlns:a16="http://schemas.microsoft.com/office/drawing/2014/main" id="{E378921D-C904-2C44-DAD3-10FCD0515514}"/>
              </a:ext>
            </a:extLst>
          </p:cNvPr>
          <p:cNvSpPr>
            <a:spLocks noGrp="1"/>
          </p:cNvSpPr>
          <p:nvPr>
            <p:ph type="body" sz="quarter" idx="22" hasCustomPrompt="1"/>
          </p:nvPr>
        </p:nvSpPr>
        <p:spPr>
          <a:xfrm>
            <a:off x="651081" y="2774950"/>
            <a:ext cx="4876417" cy="2668588"/>
          </a:xfrm>
        </p:spPr>
        <p:txBody>
          <a:bodyPr/>
          <a:lstStyle>
            <a:lvl1pPr marL="228600" indent="-228600">
              <a:buFont typeface="Courier New" panose="02070309020205020404" pitchFamily="49" charset="0"/>
              <a:buChar char="o"/>
              <a:defRPr sz="2000"/>
            </a:lvl1pPr>
            <a:lvl2pPr marL="685800" indent="-228600">
              <a:buFont typeface="Courier New" panose="02070309020205020404" pitchFamily="49" charset="0"/>
              <a:buChar char="o"/>
              <a:defRPr sz="1800"/>
            </a:lvl2pPr>
            <a:lvl3pPr marL="1143000" indent="-228600">
              <a:buFont typeface="Courier New" panose="02070309020205020404" pitchFamily="49" charset="0"/>
              <a:buChar char="o"/>
              <a:defRPr sz="1800"/>
            </a:lvl3pPr>
            <a:lvl4pPr marL="1600200" indent="-228600">
              <a:buFont typeface="Courier New" panose="02070309020205020404" pitchFamily="49" charset="0"/>
              <a:buChar char="o"/>
              <a:defRPr/>
            </a:lvl4pPr>
            <a:lvl5pPr marL="2057400" indent="-228600">
              <a:buFont typeface="Courier New" panose="02070309020205020404" pitchFamily="49" charset="0"/>
              <a:buChar char="o"/>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Subhead Placeholder - right">
            <a:extLst>
              <a:ext uri="{FF2B5EF4-FFF2-40B4-BE49-F238E27FC236}">
                <a16:creationId xmlns:a16="http://schemas.microsoft.com/office/drawing/2014/main" id="{EEBD4F98-6476-56B5-5D6A-FDFCA46BF70F}"/>
              </a:ext>
            </a:extLst>
          </p:cNvPr>
          <p:cNvSpPr>
            <a:spLocks noGrp="1"/>
          </p:cNvSpPr>
          <p:nvPr>
            <p:ph type="body" sz="quarter" idx="21" hasCustomPrompt="1"/>
          </p:nvPr>
        </p:nvSpPr>
        <p:spPr>
          <a:xfrm>
            <a:off x="6148002" y="2009998"/>
            <a:ext cx="4876417"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30" name="Text Placeholder -right">
            <a:extLst>
              <a:ext uri="{FF2B5EF4-FFF2-40B4-BE49-F238E27FC236}">
                <a16:creationId xmlns:a16="http://schemas.microsoft.com/office/drawing/2014/main" id="{E6AC3C03-BBBE-A121-29AB-D885327950BE}"/>
              </a:ext>
            </a:extLst>
          </p:cNvPr>
          <p:cNvSpPr>
            <a:spLocks noGrp="1"/>
          </p:cNvSpPr>
          <p:nvPr>
            <p:ph type="body" sz="quarter" idx="23" hasCustomPrompt="1"/>
          </p:nvPr>
        </p:nvSpPr>
        <p:spPr>
          <a:xfrm>
            <a:off x="6144855" y="2774797"/>
            <a:ext cx="4876417" cy="2668588"/>
          </a:xfrm>
        </p:spPr>
        <p:txBody>
          <a:bodyPr/>
          <a:lstStyle>
            <a:lvl1pPr marL="228600" indent="-228600">
              <a:buFont typeface="Courier New" panose="02070309020205020404" pitchFamily="49" charset="0"/>
              <a:buChar char="o"/>
              <a:defRPr sz="2000"/>
            </a:lvl1pPr>
            <a:lvl2pPr marL="685800" indent="-228600">
              <a:buFont typeface="Courier New" panose="02070309020205020404" pitchFamily="49" charset="0"/>
              <a:buChar char="o"/>
              <a:defRPr sz="1800"/>
            </a:lvl2pPr>
            <a:lvl3pPr marL="1143000" indent="-228600">
              <a:buFont typeface="Courier New" panose="02070309020205020404" pitchFamily="49" charset="0"/>
              <a:buChar char="o"/>
              <a:defRPr sz="1800"/>
            </a:lvl3pPr>
            <a:lvl4pPr marL="1600200" indent="-228600">
              <a:buFont typeface="Courier New" panose="02070309020205020404" pitchFamily="49" charset="0"/>
              <a:buChar char="o"/>
              <a:defRPr/>
            </a:lvl4pPr>
            <a:lvl5pPr marL="2057400" indent="-228600">
              <a:buFont typeface="Courier New" panose="02070309020205020404" pitchFamily="49" charset="0"/>
              <a:buChar char="o"/>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epartment/unit name Placeholder">
            <a:extLst>
              <a:ext uri="{FF2B5EF4-FFF2-40B4-BE49-F238E27FC236}">
                <a16:creationId xmlns:a16="http://schemas.microsoft.com/office/drawing/2014/main" id="{447F6171-D545-B452-563D-EFB2AE96669D}"/>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1631018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ontent Slide 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E00EE44-1662-6C19-8EEE-4473520AD683}"/>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FEC33744-A502-FBC7-B1D3-73DF0C333BF9}"/>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9" name="Subhead Placeholder - left">
            <a:extLst>
              <a:ext uri="{FF2B5EF4-FFF2-40B4-BE49-F238E27FC236}">
                <a16:creationId xmlns:a16="http://schemas.microsoft.com/office/drawing/2014/main" id="{CC490E05-74DB-0E53-9364-2C3ADCC6A241}"/>
              </a:ext>
            </a:extLst>
          </p:cNvPr>
          <p:cNvSpPr>
            <a:spLocks noGrp="1"/>
          </p:cNvSpPr>
          <p:nvPr>
            <p:ph type="body" sz="quarter" idx="19" hasCustomPrompt="1"/>
          </p:nvPr>
        </p:nvSpPr>
        <p:spPr>
          <a:xfrm>
            <a:off x="654228" y="2009998"/>
            <a:ext cx="4876417"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0" name="Text Placeholder 1">
            <a:extLst>
              <a:ext uri="{FF2B5EF4-FFF2-40B4-BE49-F238E27FC236}">
                <a16:creationId xmlns:a16="http://schemas.microsoft.com/office/drawing/2014/main" id="{5611F233-E768-987E-50BE-BF98E82C82BD}"/>
              </a:ext>
            </a:extLst>
          </p:cNvPr>
          <p:cNvSpPr>
            <a:spLocks noGrp="1"/>
          </p:cNvSpPr>
          <p:nvPr>
            <p:ph type="body" sz="quarter" idx="20"/>
          </p:nvPr>
        </p:nvSpPr>
        <p:spPr>
          <a:xfrm>
            <a:off x="652463" y="2785267"/>
            <a:ext cx="4876417" cy="2155443"/>
          </a:xfrm>
        </p:spPr>
        <p:txBody>
          <a:bodyPr>
            <a:normAutofit/>
          </a:bodyPr>
          <a:lstStyle>
            <a:lvl1pPr marL="0" indent="0">
              <a:buNone/>
              <a:defRPr sz="2000">
                <a:solidFill>
                  <a:schemeClr val="tx2"/>
                </a:solidFill>
              </a:defRPr>
            </a:lvl1pPr>
          </a:lstStyle>
          <a:p>
            <a:pPr lvl="0"/>
            <a:r>
              <a:rPr lang="en-US"/>
              <a:t>Click to edit Master text styles</a:t>
            </a:r>
          </a:p>
        </p:txBody>
      </p:sp>
      <p:sp>
        <p:nvSpPr>
          <p:cNvPr id="14" name="Subhead Placeholder - right">
            <a:extLst>
              <a:ext uri="{FF2B5EF4-FFF2-40B4-BE49-F238E27FC236}">
                <a16:creationId xmlns:a16="http://schemas.microsoft.com/office/drawing/2014/main" id="{224424D1-87E7-3962-19AA-DA17D1EABB17}"/>
              </a:ext>
            </a:extLst>
          </p:cNvPr>
          <p:cNvSpPr>
            <a:spLocks noGrp="1"/>
          </p:cNvSpPr>
          <p:nvPr>
            <p:ph type="body" sz="quarter" idx="21" hasCustomPrompt="1"/>
          </p:nvPr>
        </p:nvSpPr>
        <p:spPr>
          <a:xfrm>
            <a:off x="6148002" y="2009998"/>
            <a:ext cx="4876417"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15" name="Text Placeholder 2">
            <a:extLst>
              <a:ext uri="{FF2B5EF4-FFF2-40B4-BE49-F238E27FC236}">
                <a16:creationId xmlns:a16="http://schemas.microsoft.com/office/drawing/2014/main" id="{7629D8EC-3306-885D-34FB-A593175BDA59}"/>
              </a:ext>
            </a:extLst>
          </p:cNvPr>
          <p:cNvSpPr>
            <a:spLocks noGrp="1"/>
          </p:cNvSpPr>
          <p:nvPr>
            <p:ph type="body" sz="quarter" idx="22"/>
          </p:nvPr>
        </p:nvSpPr>
        <p:spPr>
          <a:xfrm>
            <a:off x="6146237" y="2785267"/>
            <a:ext cx="4876417" cy="2155443"/>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epartment/Unit name Placeholder">
            <a:extLst>
              <a:ext uri="{FF2B5EF4-FFF2-40B4-BE49-F238E27FC236}">
                <a16:creationId xmlns:a16="http://schemas.microsoft.com/office/drawing/2014/main" id="{78C65027-A687-41F0-E627-6C9CA6C8D0A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4682548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Quote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6BB2015-0086-DF08-8A25-8A0616C8BB6A}"/>
              </a:ext>
            </a:extLst>
          </p:cNvPr>
          <p:cNvSpPr>
            <a:spLocks noGrp="1"/>
          </p:cNvSpPr>
          <p:nvPr>
            <p:ph type="title" hasCustomPrompt="1"/>
          </p:nvPr>
        </p:nvSpPr>
        <p:spPr>
          <a:xfrm>
            <a:off x="3051180" y="1291652"/>
            <a:ext cx="6189488" cy="807792"/>
          </a:xfrm>
        </p:spPr>
        <p:txBody>
          <a:bodyPr>
            <a:normAutofit/>
          </a:bodyPr>
          <a:lstStyle>
            <a:lvl1pPr algn="ct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Large Quote</a:t>
            </a:r>
          </a:p>
        </p:txBody>
      </p:sp>
      <p:sp>
        <p:nvSpPr>
          <p:cNvPr id="12" name="Quote 1 - left">
            <a:extLst>
              <a:ext uri="{FF2B5EF4-FFF2-40B4-BE49-F238E27FC236}">
                <a16:creationId xmlns:a16="http://schemas.microsoft.com/office/drawing/2014/main" id="{74CB6488-2929-62E5-C898-745037E06918}"/>
              </a:ext>
              <a:ext uri="{C183D7F6-B498-43B3-948B-1728B52AA6E4}">
                <adec:decorative xmlns:adec="http://schemas.microsoft.com/office/drawing/2017/decorative" val="1"/>
              </a:ext>
            </a:extLst>
          </p:cNvPr>
          <p:cNvSpPr txBox="1">
            <a:spLocks/>
          </p:cNvSpPr>
          <p:nvPr userDrawn="1"/>
        </p:nvSpPr>
        <p:spPr>
          <a:xfrm>
            <a:off x="2273810" y="1167968"/>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3" name="Quote 1 - right">
            <a:extLst>
              <a:ext uri="{FF2B5EF4-FFF2-40B4-BE49-F238E27FC236}">
                <a16:creationId xmlns:a16="http://schemas.microsoft.com/office/drawing/2014/main" id="{91174DFB-BAA6-41D2-C5C4-B438E22AB41F}"/>
              </a:ext>
              <a:ext uri="{C183D7F6-B498-43B3-948B-1728B52AA6E4}">
                <adec:decorative xmlns:adec="http://schemas.microsoft.com/office/drawing/2017/decorative" val="1"/>
              </a:ext>
            </a:extLst>
          </p:cNvPr>
          <p:cNvSpPr txBox="1">
            <a:spLocks/>
          </p:cNvSpPr>
          <p:nvPr userDrawn="1"/>
        </p:nvSpPr>
        <p:spPr>
          <a:xfrm>
            <a:off x="9140821" y="1185256"/>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7" name="Attribution 1 Placeholder">
            <a:extLst>
              <a:ext uri="{FF2B5EF4-FFF2-40B4-BE49-F238E27FC236}">
                <a16:creationId xmlns:a16="http://schemas.microsoft.com/office/drawing/2014/main" id="{2A25C115-1C3A-AC3A-C7C7-570E85027B6A}"/>
              </a:ext>
            </a:extLst>
          </p:cNvPr>
          <p:cNvSpPr>
            <a:spLocks noGrp="1"/>
          </p:cNvSpPr>
          <p:nvPr>
            <p:ph type="body" sz="quarter" idx="20" hasCustomPrompt="1"/>
          </p:nvPr>
        </p:nvSpPr>
        <p:spPr>
          <a:xfrm>
            <a:off x="7127193" y="2116732"/>
            <a:ext cx="2113474" cy="429881"/>
          </a:xfrm>
        </p:spPr>
        <p:txBody>
          <a:bodyPr anchor="ctr">
            <a:normAutofit/>
          </a:bodyPr>
          <a:lstStyle>
            <a:lvl1pPr marL="0" indent="0" algn="r">
              <a:lnSpc>
                <a:spcPct val="70000"/>
              </a:lnSpc>
              <a:buNone/>
              <a:defRPr sz="2000">
                <a:solidFill>
                  <a:schemeClr val="tx2"/>
                </a:solidFill>
                <a:latin typeface="+mn-lt"/>
              </a:defRPr>
            </a:lvl1pPr>
          </a:lstStyle>
          <a:p>
            <a:pPr lvl="0"/>
            <a:r>
              <a:rPr lang="en-US" dirty="0"/>
              <a:t>Author</a:t>
            </a:r>
          </a:p>
        </p:txBody>
      </p:sp>
      <p:sp>
        <p:nvSpPr>
          <p:cNvPr id="7" name="Quote 2 - left">
            <a:extLst>
              <a:ext uri="{FF2B5EF4-FFF2-40B4-BE49-F238E27FC236}">
                <a16:creationId xmlns:a16="http://schemas.microsoft.com/office/drawing/2014/main" id="{007BC3EA-75CF-5946-828D-DEFAF530E77B}"/>
              </a:ext>
              <a:ext uri="{C183D7F6-B498-43B3-948B-1728B52AA6E4}">
                <adec:decorative xmlns:adec="http://schemas.microsoft.com/office/drawing/2017/decorative" val="1"/>
              </a:ext>
            </a:extLst>
          </p:cNvPr>
          <p:cNvSpPr txBox="1">
            <a:spLocks/>
          </p:cNvSpPr>
          <p:nvPr userDrawn="1"/>
        </p:nvSpPr>
        <p:spPr>
          <a:xfrm>
            <a:off x="2273810" y="3477024"/>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rgbClr val="FF5F05"/>
                </a:solidFill>
              </a:rPr>
              <a:t>“</a:t>
            </a:r>
          </a:p>
        </p:txBody>
      </p:sp>
      <p:sp>
        <p:nvSpPr>
          <p:cNvPr id="8" name="Quote 2 - right">
            <a:extLst>
              <a:ext uri="{FF2B5EF4-FFF2-40B4-BE49-F238E27FC236}">
                <a16:creationId xmlns:a16="http://schemas.microsoft.com/office/drawing/2014/main" id="{254A594E-C5D9-FA57-D21E-EAA6B5CB7529}"/>
              </a:ext>
              <a:ext uri="{C183D7F6-B498-43B3-948B-1728B52AA6E4}">
                <adec:decorative xmlns:adec="http://schemas.microsoft.com/office/drawing/2017/decorative" val="1"/>
              </a:ext>
            </a:extLst>
          </p:cNvPr>
          <p:cNvSpPr txBox="1">
            <a:spLocks/>
          </p:cNvSpPr>
          <p:nvPr userDrawn="1"/>
        </p:nvSpPr>
        <p:spPr>
          <a:xfrm>
            <a:off x="9088267" y="3494312"/>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9" name="Long Quote Placeholder">
            <a:extLst>
              <a:ext uri="{FF2B5EF4-FFF2-40B4-BE49-F238E27FC236}">
                <a16:creationId xmlns:a16="http://schemas.microsoft.com/office/drawing/2014/main" id="{C6593C7D-5AD9-BC2C-0070-B0B3F7287B22}"/>
              </a:ext>
            </a:extLst>
          </p:cNvPr>
          <p:cNvSpPr>
            <a:spLocks noGrp="1"/>
          </p:cNvSpPr>
          <p:nvPr>
            <p:ph type="body" sz="quarter" idx="21" hasCustomPrompt="1"/>
          </p:nvPr>
        </p:nvSpPr>
        <p:spPr>
          <a:xfrm>
            <a:off x="3060741" y="3501730"/>
            <a:ext cx="6179926" cy="1507248"/>
          </a:xfrm>
        </p:spPr>
        <p:txBody>
          <a:bodyPr anchor="ctr">
            <a:normAutofit/>
          </a:bodyPr>
          <a:lstStyle>
            <a:lvl1pPr marL="0" indent="0" algn="ctr">
              <a:lnSpc>
                <a:spcPct val="70000"/>
              </a:lnSpc>
              <a:buNone/>
              <a:defRPr sz="2400">
                <a:solidFill>
                  <a:schemeClr val="tx2"/>
                </a:solidFill>
                <a:latin typeface="+mn-lt"/>
              </a:defRPr>
            </a:lvl1pPr>
          </a:lstStyle>
          <a:p>
            <a:pPr lvl="0"/>
            <a:r>
              <a:rPr lang="en-US" dirty="0"/>
              <a:t>Long Paragraph Quote </a:t>
            </a:r>
          </a:p>
        </p:txBody>
      </p:sp>
      <p:sp>
        <p:nvSpPr>
          <p:cNvPr id="20" name="Long Quote attribution Placeholder">
            <a:extLst>
              <a:ext uri="{FF2B5EF4-FFF2-40B4-BE49-F238E27FC236}">
                <a16:creationId xmlns:a16="http://schemas.microsoft.com/office/drawing/2014/main" id="{D808D8CD-BCBE-F257-3C6F-64185F7ABD10}"/>
              </a:ext>
            </a:extLst>
          </p:cNvPr>
          <p:cNvSpPr>
            <a:spLocks noGrp="1"/>
          </p:cNvSpPr>
          <p:nvPr>
            <p:ph type="body" sz="quarter" idx="22" hasCustomPrompt="1"/>
          </p:nvPr>
        </p:nvSpPr>
        <p:spPr>
          <a:xfrm>
            <a:off x="7127193" y="5065124"/>
            <a:ext cx="2113474" cy="429881"/>
          </a:xfrm>
        </p:spPr>
        <p:txBody>
          <a:bodyPr anchor="ctr">
            <a:normAutofit/>
          </a:bodyPr>
          <a:lstStyle>
            <a:lvl1pPr marL="0" indent="0" algn="r">
              <a:lnSpc>
                <a:spcPct val="70000"/>
              </a:lnSpc>
              <a:buNone/>
              <a:defRPr sz="2000">
                <a:solidFill>
                  <a:schemeClr val="tx2"/>
                </a:solidFill>
                <a:latin typeface="+mn-lt"/>
              </a:defRPr>
            </a:lvl1pPr>
          </a:lstStyle>
          <a:p>
            <a:pPr lvl="0"/>
            <a:r>
              <a:rPr lang="en-US" dirty="0"/>
              <a:t>Author</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4755280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Image Slide 1">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806AA2EA-F5CC-A830-112E-D187F5411352}"/>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6" name="Picture Placeholder 1">
            <a:extLst>
              <a:ext uri="{FF2B5EF4-FFF2-40B4-BE49-F238E27FC236}">
                <a16:creationId xmlns:a16="http://schemas.microsoft.com/office/drawing/2014/main" id="{5902D87F-A357-6B12-50D8-55555AA9D9D4}"/>
              </a:ext>
            </a:extLst>
          </p:cNvPr>
          <p:cNvSpPr>
            <a:spLocks noGrp="1"/>
          </p:cNvSpPr>
          <p:nvPr>
            <p:ph type="pic" sz="quarter" idx="24"/>
          </p:nvPr>
        </p:nvSpPr>
        <p:spPr>
          <a:xfrm>
            <a:off x="554038" y="1786687"/>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18" name="Subhead 1 Placeholder">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5477348" y="1786687"/>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1">
            <a:extLst>
              <a:ext uri="{FF2B5EF4-FFF2-40B4-BE49-F238E27FC236}">
                <a16:creationId xmlns:a16="http://schemas.microsoft.com/office/drawing/2014/main" id="{3208D36D-11B7-A53D-F8A8-E941F54F2B0D}"/>
              </a:ext>
            </a:extLst>
          </p:cNvPr>
          <p:cNvSpPr>
            <a:spLocks noGrp="1"/>
          </p:cNvSpPr>
          <p:nvPr>
            <p:ph type="body" sz="quarter" idx="20"/>
          </p:nvPr>
        </p:nvSpPr>
        <p:spPr>
          <a:xfrm>
            <a:off x="5475583" y="2561957"/>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7" name="Picture Placeholder 2">
            <a:extLst>
              <a:ext uri="{FF2B5EF4-FFF2-40B4-BE49-F238E27FC236}">
                <a16:creationId xmlns:a16="http://schemas.microsoft.com/office/drawing/2014/main" id="{3332E0F7-8D76-3BED-561C-C7B99F9CA5F4}"/>
              </a:ext>
            </a:extLst>
          </p:cNvPr>
          <p:cNvSpPr>
            <a:spLocks noGrp="1"/>
          </p:cNvSpPr>
          <p:nvPr>
            <p:ph type="pic" sz="quarter" idx="27"/>
          </p:nvPr>
        </p:nvSpPr>
        <p:spPr>
          <a:xfrm>
            <a:off x="552273" y="3924115"/>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5" name="Subhead Placeholder 2">
            <a:extLst>
              <a:ext uri="{FF2B5EF4-FFF2-40B4-BE49-F238E27FC236}">
                <a16:creationId xmlns:a16="http://schemas.microsoft.com/office/drawing/2014/main" id="{4AEA1B53-9D39-71C7-6498-B61C0E9CDA90}"/>
              </a:ext>
            </a:extLst>
          </p:cNvPr>
          <p:cNvSpPr>
            <a:spLocks noGrp="1"/>
          </p:cNvSpPr>
          <p:nvPr>
            <p:ph type="body" sz="quarter" idx="25" hasCustomPrompt="1"/>
          </p:nvPr>
        </p:nvSpPr>
        <p:spPr>
          <a:xfrm>
            <a:off x="5475583" y="3924115"/>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6" name="Text Placeholder 2">
            <a:extLst>
              <a:ext uri="{FF2B5EF4-FFF2-40B4-BE49-F238E27FC236}">
                <a16:creationId xmlns:a16="http://schemas.microsoft.com/office/drawing/2014/main" id="{05DAD01A-BC33-C150-4677-8D04EA1F7095}"/>
              </a:ext>
            </a:extLst>
          </p:cNvPr>
          <p:cNvSpPr>
            <a:spLocks noGrp="1"/>
          </p:cNvSpPr>
          <p:nvPr>
            <p:ph type="body" sz="quarter" idx="26"/>
          </p:nvPr>
        </p:nvSpPr>
        <p:spPr>
          <a:xfrm>
            <a:off x="5473818" y="4699385"/>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31976938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Image Slide 2">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rgbClr val="FF5F0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3" name="Title 1">
            <a:extLst>
              <a:ext uri="{FF2B5EF4-FFF2-40B4-BE49-F238E27FC236}">
                <a16:creationId xmlns:a16="http://schemas.microsoft.com/office/drawing/2014/main" id="{C67464D1-DDEC-4858-9CA3-246D12B35BF7}"/>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8" name="Subhead Placeholder 1">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654228" y="1786687"/>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1">
            <a:extLst>
              <a:ext uri="{FF2B5EF4-FFF2-40B4-BE49-F238E27FC236}">
                <a16:creationId xmlns:a16="http://schemas.microsoft.com/office/drawing/2014/main" id="{3208D36D-11B7-A53D-F8A8-E941F54F2B0D}"/>
              </a:ext>
            </a:extLst>
          </p:cNvPr>
          <p:cNvSpPr>
            <a:spLocks noGrp="1"/>
          </p:cNvSpPr>
          <p:nvPr>
            <p:ph type="body" sz="quarter" idx="20"/>
          </p:nvPr>
        </p:nvSpPr>
        <p:spPr>
          <a:xfrm>
            <a:off x="652463" y="2561957"/>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6" name="Picture Placeholder 1">
            <a:extLst>
              <a:ext uri="{FF2B5EF4-FFF2-40B4-BE49-F238E27FC236}">
                <a16:creationId xmlns:a16="http://schemas.microsoft.com/office/drawing/2014/main" id="{5902D87F-A357-6B12-50D8-55555AA9D9D4}"/>
              </a:ext>
            </a:extLst>
          </p:cNvPr>
          <p:cNvSpPr>
            <a:spLocks noGrp="1"/>
          </p:cNvSpPr>
          <p:nvPr>
            <p:ph type="pic" sz="quarter" idx="24"/>
          </p:nvPr>
        </p:nvSpPr>
        <p:spPr>
          <a:xfrm>
            <a:off x="6282203" y="1786687"/>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5" name="Subhead Placeholder 2">
            <a:extLst>
              <a:ext uri="{FF2B5EF4-FFF2-40B4-BE49-F238E27FC236}">
                <a16:creationId xmlns:a16="http://schemas.microsoft.com/office/drawing/2014/main" id="{4AEA1B53-9D39-71C7-6498-B61C0E9CDA90}"/>
              </a:ext>
            </a:extLst>
          </p:cNvPr>
          <p:cNvSpPr>
            <a:spLocks noGrp="1"/>
          </p:cNvSpPr>
          <p:nvPr>
            <p:ph type="body" sz="quarter" idx="25" hasCustomPrompt="1"/>
          </p:nvPr>
        </p:nvSpPr>
        <p:spPr>
          <a:xfrm>
            <a:off x="652463" y="3924115"/>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6" name="Text Placeholder 2">
            <a:extLst>
              <a:ext uri="{FF2B5EF4-FFF2-40B4-BE49-F238E27FC236}">
                <a16:creationId xmlns:a16="http://schemas.microsoft.com/office/drawing/2014/main" id="{05DAD01A-BC33-C150-4677-8D04EA1F7095}"/>
              </a:ext>
            </a:extLst>
          </p:cNvPr>
          <p:cNvSpPr>
            <a:spLocks noGrp="1"/>
          </p:cNvSpPr>
          <p:nvPr>
            <p:ph type="body" sz="quarter" idx="26"/>
          </p:nvPr>
        </p:nvSpPr>
        <p:spPr>
          <a:xfrm>
            <a:off x="650698" y="4699385"/>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7" name="Picture Placeholder 2">
            <a:extLst>
              <a:ext uri="{FF2B5EF4-FFF2-40B4-BE49-F238E27FC236}">
                <a16:creationId xmlns:a16="http://schemas.microsoft.com/office/drawing/2014/main" id="{3332E0F7-8D76-3BED-561C-C7B99F9CA5F4}"/>
              </a:ext>
            </a:extLst>
          </p:cNvPr>
          <p:cNvSpPr>
            <a:spLocks noGrp="1"/>
          </p:cNvSpPr>
          <p:nvPr>
            <p:ph type="pic" sz="quarter" idx="27"/>
          </p:nvPr>
        </p:nvSpPr>
        <p:spPr>
          <a:xfrm>
            <a:off x="6280438" y="3924115"/>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2648251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Image Slide 3">
    <p:spTree>
      <p:nvGrpSpPr>
        <p:cNvPr id="1" name=""/>
        <p:cNvGrpSpPr/>
        <p:nvPr/>
      </p:nvGrpSpPr>
      <p:grpSpPr>
        <a:xfrm>
          <a:off x="0" y="0"/>
          <a:ext cx="0" cy="0"/>
          <a:chOff x="0" y="0"/>
          <a:chExt cx="0" cy="0"/>
        </a:xfrm>
      </p:grpSpPr>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44B32AFE-F932-DF9D-9DB7-1815DFD5D419}"/>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554038" y="1786687"/>
            <a:ext cx="4738687" cy="432220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18" name="Subhead Placeholder">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5477348" y="2717104"/>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5475583" y="3492374"/>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9040031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Image Slide 4">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5372" y="277803"/>
            <a:ext cx="516232" cy="745668"/>
          </a:xfrm>
          <a:prstGeom prst="rect">
            <a:avLst/>
          </a:prstGeom>
        </p:spPr>
      </p:pic>
      <p:sp>
        <p:nvSpPr>
          <p:cNvPr id="3" name="Title 1">
            <a:extLst>
              <a:ext uri="{FF2B5EF4-FFF2-40B4-BE49-F238E27FC236}">
                <a16:creationId xmlns:a16="http://schemas.microsoft.com/office/drawing/2014/main" id="{3C361099-F3C8-7FD3-FE7D-BDB8984BD628}"/>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8" name="Subheading">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652463" y="2717104"/>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650698" y="3492374"/>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6283968" y="1786687"/>
            <a:ext cx="4738687" cy="432220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5715208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Image Slide 5">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6" name="Title Placeholder">
            <a:extLst>
              <a:ext uri="{FF2B5EF4-FFF2-40B4-BE49-F238E27FC236}">
                <a16:creationId xmlns:a16="http://schemas.microsoft.com/office/drawing/2014/main" id="{119C3D1A-1767-F64F-CCEA-FD8AB56C8873}"/>
              </a:ext>
            </a:extLst>
          </p:cNvPr>
          <p:cNvSpPr>
            <a:spLocks noGrp="1"/>
          </p:cNvSpPr>
          <p:nvPr>
            <p:ph type="body" sz="quarter" idx="18" hasCustomPrompt="1"/>
          </p:nvPr>
        </p:nvSpPr>
        <p:spPr>
          <a:xfrm>
            <a:off x="654228" y="277803"/>
            <a:ext cx="10370191" cy="1189820"/>
          </a:xfrm>
        </p:spPr>
        <p:txBody>
          <a:bodyPr anchor="ctr" anchorCtr="0">
            <a:normAutofit/>
          </a:bodyPr>
          <a:lstStyle>
            <a:lvl1pPr marL="0" marR="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sz="3200">
                <a:solidFill>
                  <a:schemeClr val="tx2"/>
                </a:solidFill>
                <a:latin typeface="+mj-lt"/>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650698" y="1578560"/>
            <a:ext cx="10371957" cy="3875254"/>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654689" y="5590340"/>
            <a:ext cx="10367965" cy="612588"/>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4053895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Image Slide 6">
    <p:spTree>
      <p:nvGrpSpPr>
        <p:cNvPr id="1" name=""/>
        <p:cNvGrpSpPr/>
        <p:nvPr/>
      </p:nvGrpSpPr>
      <p:grpSpPr>
        <a:xfrm>
          <a:off x="0" y="0"/>
          <a:ext cx="0" cy="0"/>
          <a:chOff x="0" y="0"/>
          <a:chExt cx="0" cy="0"/>
        </a:xfrm>
      </p:grpSpPr>
      <p:sp>
        <p:nvSpPr>
          <p:cNvPr id="13" name="Title Placeholder">
            <a:extLst>
              <a:ext uri="{FF2B5EF4-FFF2-40B4-BE49-F238E27FC236}">
                <a16:creationId xmlns:a16="http://schemas.microsoft.com/office/drawing/2014/main" id="{7D02BED8-DBC4-0252-E92E-234AE9D9F15C}"/>
              </a:ext>
            </a:extLst>
          </p:cNvPr>
          <p:cNvSpPr>
            <a:spLocks noGrp="1"/>
          </p:cNvSpPr>
          <p:nvPr>
            <p:ph type="body" sz="quarter" idx="19" hasCustomPrompt="1"/>
          </p:nvPr>
        </p:nvSpPr>
        <p:spPr>
          <a:xfrm>
            <a:off x="7679104" y="2391179"/>
            <a:ext cx="4187900" cy="764799"/>
          </a:xfrm>
        </p:spPr>
        <p:txBody>
          <a:bodyPr anchor="ctr">
            <a:normAutofit/>
          </a:bodyPr>
          <a:lstStyle>
            <a:lvl1pPr marL="0" indent="0" algn="l">
              <a:lnSpc>
                <a:spcPct val="70000"/>
              </a:lnSpc>
              <a:buNone/>
              <a:defRPr sz="3000">
                <a:solidFill>
                  <a:schemeClr val="bg1"/>
                </a:solidFill>
                <a:latin typeface="+mj-lt"/>
              </a:defRPr>
            </a:lvl1pPr>
          </a:lstStyle>
          <a:p>
            <a:pPr lvl="0"/>
            <a:r>
              <a:rPr lang="en-US" dirty="0"/>
              <a:t>Subhead</a:t>
            </a:r>
          </a:p>
        </p:txBody>
      </p:sp>
      <p:sp>
        <p:nvSpPr>
          <p:cNvPr id="15" name="Text Placeholder">
            <a:extLst>
              <a:ext uri="{FF2B5EF4-FFF2-40B4-BE49-F238E27FC236}">
                <a16:creationId xmlns:a16="http://schemas.microsoft.com/office/drawing/2014/main" id="{A877C0E9-AC67-8A06-EFD9-3C48FB86AFCA}"/>
              </a:ext>
            </a:extLst>
          </p:cNvPr>
          <p:cNvSpPr>
            <a:spLocks noGrp="1"/>
          </p:cNvSpPr>
          <p:nvPr>
            <p:ph type="body" sz="quarter" idx="20"/>
          </p:nvPr>
        </p:nvSpPr>
        <p:spPr>
          <a:xfrm>
            <a:off x="7677339" y="3166449"/>
            <a:ext cx="4187900" cy="1267660"/>
          </a:xfrm>
        </p:spPr>
        <p:txBody>
          <a:bodyPr>
            <a:normAutofit/>
          </a:bodyPr>
          <a:lstStyle>
            <a:lvl1pPr marL="0" indent="0">
              <a:buNone/>
              <a:defRPr sz="2000">
                <a:solidFill>
                  <a:schemeClr val="bg1"/>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31778697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Image Slide 7">
    <p:spTree>
      <p:nvGrpSpPr>
        <p:cNvPr id="1" name=""/>
        <p:cNvGrpSpPr/>
        <p:nvPr/>
      </p:nvGrpSpPr>
      <p:grpSpPr>
        <a:xfrm>
          <a:off x="0" y="0"/>
          <a:ext cx="0" cy="0"/>
          <a:chOff x="0" y="0"/>
          <a:chExt cx="0" cy="0"/>
        </a:xfrm>
      </p:grpSpPr>
      <p:sp>
        <p:nvSpPr>
          <p:cNvPr id="11" name="Title Placeholder">
            <a:extLst>
              <a:ext uri="{FF2B5EF4-FFF2-40B4-BE49-F238E27FC236}">
                <a16:creationId xmlns:a16="http://schemas.microsoft.com/office/drawing/2014/main" id="{9FFDD080-4638-6791-3E4F-BA329002E2BF}"/>
              </a:ext>
            </a:extLst>
          </p:cNvPr>
          <p:cNvSpPr>
            <a:spLocks noGrp="1"/>
          </p:cNvSpPr>
          <p:nvPr>
            <p:ph type="body" sz="quarter" idx="19" hasCustomPrompt="1"/>
          </p:nvPr>
        </p:nvSpPr>
        <p:spPr>
          <a:xfrm>
            <a:off x="2248247" y="4070491"/>
            <a:ext cx="7695506" cy="764799"/>
          </a:xfrm>
        </p:spPr>
        <p:txBody>
          <a:bodyPr anchor="ctr">
            <a:normAutofit/>
          </a:bodyPr>
          <a:lstStyle>
            <a:lvl1pPr marL="0" indent="0" algn="ctr">
              <a:lnSpc>
                <a:spcPct val="70000"/>
              </a:lnSpc>
              <a:buNone/>
              <a:defRPr sz="3000">
                <a:solidFill>
                  <a:schemeClr val="bg1"/>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2248247" y="4980067"/>
            <a:ext cx="7695506" cy="612588"/>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30764255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Graph Slide 1">
    <p:spTree>
      <p:nvGrpSpPr>
        <p:cNvPr id="1" name=""/>
        <p:cNvGrpSpPr/>
        <p:nvPr/>
      </p:nvGrpSpPr>
      <p:grpSpPr>
        <a:xfrm>
          <a:off x="0" y="0"/>
          <a:ext cx="0" cy="0"/>
          <a:chOff x="0" y="0"/>
          <a:chExt cx="0" cy="0"/>
        </a:xfrm>
      </p:grpSpPr>
      <p:sp>
        <p:nvSpPr>
          <p:cNvPr id="18" name="Title accent">
            <a:extLst>
              <a:ext uri="{FF2B5EF4-FFF2-40B4-BE49-F238E27FC236}">
                <a16:creationId xmlns:a16="http://schemas.microsoft.com/office/drawing/2014/main" id="{EC828380-4544-4F96-B8A5-DCC905DD2955}"/>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7" name="Block I">
            <a:extLst>
              <a:ext uri="{FF2B5EF4-FFF2-40B4-BE49-F238E27FC236}">
                <a16:creationId xmlns:a16="http://schemas.microsoft.com/office/drawing/2014/main" id="{83CCBDC0-B71E-50D9-1AE4-50C357B154C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9"/>
          </a:xfrm>
          <a:prstGeom prst="rect">
            <a:avLst/>
          </a:prstGeom>
        </p:spPr>
      </p:pic>
      <p:sp>
        <p:nvSpPr>
          <p:cNvPr id="3" name="Title 1">
            <a:extLst>
              <a:ext uri="{FF2B5EF4-FFF2-40B4-BE49-F238E27FC236}">
                <a16:creationId xmlns:a16="http://schemas.microsoft.com/office/drawing/2014/main" id="{BDA352AF-0D0B-CA5B-F6AB-E8E707C2BCFB}"/>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5" name="Chart Placeholder">
            <a:extLst>
              <a:ext uri="{FF2B5EF4-FFF2-40B4-BE49-F238E27FC236}">
                <a16:creationId xmlns:a16="http://schemas.microsoft.com/office/drawing/2014/main" id="{A294C2DE-00CB-57AC-36E4-F1BD262706DC}"/>
              </a:ext>
            </a:extLst>
          </p:cNvPr>
          <p:cNvSpPr>
            <a:spLocks noGrp="1"/>
          </p:cNvSpPr>
          <p:nvPr>
            <p:ph type="chart" sz="quarter" idx="19"/>
          </p:nvPr>
        </p:nvSpPr>
        <p:spPr>
          <a:xfrm>
            <a:off x="1430338" y="1747838"/>
            <a:ext cx="9134475" cy="4360862"/>
          </a:xfrm>
        </p:spPr>
        <p:txBody>
          <a:bodyPr/>
          <a:lstStyle/>
          <a:p>
            <a:r>
              <a:rPr lang="en-US"/>
              <a:t>Click icon to add chart</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partment/unit placeholder">
            <a:extLst>
              <a:ext uri="{FF2B5EF4-FFF2-40B4-BE49-F238E27FC236}">
                <a16:creationId xmlns:a16="http://schemas.microsoft.com/office/drawing/2014/main" id="{D04B6268-443E-C233-94CE-19E2240CBFFD}"/>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4" name="Slide Number Placeholder 3">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9629472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hank You Slid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FF63E5-FDDB-6B44-048F-EF43D6670A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3" y="0"/>
            <a:ext cx="12187066" cy="6858000"/>
          </a:xfrm>
          <a:prstGeom prst="rect">
            <a:avLst/>
          </a:prstGeom>
        </p:spPr>
      </p:pic>
      <p:sp>
        <p:nvSpPr>
          <p:cNvPr id="7" name="Title Placeholder">
            <a:extLst>
              <a:ext uri="{FF2B5EF4-FFF2-40B4-BE49-F238E27FC236}">
                <a16:creationId xmlns:a16="http://schemas.microsoft.com/office/drawing/2014/main" id="{33DE6DDB-A415-6C63-7353-2B6BB41D589A}"/>
              </a:ext>
            </a:extLst>
          </p:cNvPr>
          <p:cNvSpPr>
            <a:spLocks noGrp="1"/>
          </p:cNvSpPr>
          <p:nvPr>
            <p:ph type="title" hasCustomPrompt="1"/>
          </p:nvPr>
        </p:nvSpPr>
        <p:spPr>
          <a:xfrm>
            <a:off x="1610698" y="823864"/>
            <a:ext cx="8981220" cy="1107047"/>
          </a:xfrm>
        </p:spPr>
        <p:txBody>
          <a:bodyPr>
            <a:normAutofit/>
          </a:bodyPr>
          <a:lstStyle>
            <a:lvl1pPr algn="ctr">
              <a:defRPr sz="6000">
                <a:solidFill>
                  <a:schemeClr val="bg1"/>
                </a:solidFill>
              </a:defRPr>
            </a:lvl1pPr>
          </a:lstStyle>
          <a:p>
            <a:r>
              <a:rPr lang="en-US" dirty="0"/>
              <a:t>Thank You</a:t>
            </a:r>
          </a:p>
        </p:txBody>
      </p:sp>
      <p:sp>
        <p:nvSpPr>
          <p:cNvPr id="10" name="Title Underscore">
            <a:extLst>
              <a:ext uri="{FF2B5EF4-FFF2-40B4-BE49-F238E27FC236}">
                <a16:creationId xmlns:a16="http://schemas.microsoft.com/office/drawing/2014/main" id="{EE499929-DC2D-46B3-A28E-229CC329ABAD}"/>
              </a:ext>
              <a:ext uri="{C183D7F6-B498-43B3-948B-1728B52AA6E4}">
                <adec:decorative xmlns:adec="http://schemas.microsoft.com/office/drawing/2017/decorative" val="1"/>
              </a:ext>
            </a:extLst>
          </p:cNvPr>
          <p:cNvSpPr/>
          <p:nvPr userDrawn="1"/>
        </p:nvSpPr>
        <p:spPr>
          <a:xfrm>
            <a:off x="5455664" y="1930911"/>
            <a:ext cx="1275549" cy="141956"/>
          </a:xfrm>
          <a:prstGeom prst="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Text Placeholder 1">
            <a:extLst>
              <a:ext uri="{FF2B5EF4-FFF2-40B4-BE49-F238E27FC236}">
                <a16:creationId xmlns:a16="http://schemas.microsoft.com/office/drawing/2014/main" id="{20D3AEAA-8383-5B38-DD49-CF2D2E42B2FD}"/>
              </a:ext>
            </a:extLst>
          </p:cNvPr>
          <p:cNvSpPr>
            <a:spLocks noGrp="1"/>
          </p:cNvSpPr>
          <p:nvPr>
            <p:ph type="body" sz="quarter" idx="19" hasCustomPrompt="1"/>
          </p:nvPr>
        </p:nvSpPr>
        <p:spPr>
          <a:xfrm>
            <a:off x="1610697" y="2328261"/>
            <a:ext cx="8981219" cy="2201477"/>
          </a:xfrm>
        </p:spPr>
        <p:txBody>
          <a:bodyPr anchor="ctr">
            <a:noAutofit/>
          </a:bodyPr>
          <a:lstStyle>
            <a:lvl1pPr marL="0" indent="0" algn="ctr">
              <a:lnSpc>
                <a:spcPct val="150000"/>
              </a:lnSpc>
              <a:buNone/>
              <a:defRPr sz="3200">
                <a:solidFill>
                  <a:schemeClr val="bg1"/>
                </a:solidFill>
                <a:latin typeface="+mj-lt"/>
              </a:defRPr>
            </a:lvl1pPr>
          </a:lstStyle>
          <a:p>
            <a:pPr lvl="0"/>
            <a:r>
              <a:rPr lang="en-US" dirty="0"/>
              <a:t>Questions/Contact/Information</a:t>
            </a:r>
          </a:p>
        </p:txBody>
      </p:sp>
      <p:sp>
        <p:nvSpPr>
          <p:cNvPr id="11" name="Text Placeholder 2">
            <a:extLst>
              <a:ext uri="{FF2B5EF4-FFF2-40B4-BE49-F238E27FC236}">
                <a16:creationId xmlns:a16="http://schemas.microsoft.com/office/drawing/2014/main" id="{F650F580-D423-6DBC-88B2-B37D4EB87AFE}"/>
              </a:ext>
            </a:extLst>
          </p:cNvPr>
          <p:cNvSpPr>
            <a:spLocks noGrp="1"/>
          </p:cNvSpPr>
          <p:nvPr>
            <p:ph type="body" sz="quarter" idx="20"/>
          </p:nvPr>
        </p:nvSpPr>
        <p:spPr>
          <a:xfrm>
            <a:off x="1610697" y="4952165"/>
            <a:ext cx="8981219" cy="796785"/>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6" name="Department/Unit name Placeholder">
            <a:extLst>
              <a:ext uri="{FF2B5EF4-FFF2-40B4-BE49-F238E27FC236}">
                <a16:creationId xmlns:a16="http://schemas.microsoft.com/office/drawing/2014/main" id="{D09D9943-0FAE-E4DE-E4FE-0B3F8F5513E0}"/>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BC285FAE-FC3C-B139-BFE4-13B46455285B}"/>
              </a:ext>
              <a:ext uri="{C183D7F6-B498-43B3-948B-1728B52AA6E4}">
                <adec:decorative xmlns:adec="http://schemas.microsoft.com/office/drawing/2017/decorative" val="1"/>
              </a:ext>
            </a:extLst>
          </p:cNvPr>
          <p:cNvSpPr>
            <a:spLocks noGrp="1"/>
          </p:cNvSpPr>
          <p:nvPr>
            <p:ph type="sldNum" sz="quarter" idx="10"/>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8643200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hank You Slid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9AC6FB-79B2-8934-E612-EC987EF3231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17" name="Title Placeholder">
            <a:extLst>
              <a:ext uri="{FF2B5EF4-FFF2-40B4-BE49-F238E27FC236}">
                <a16:creationId xmlns:a16="http://schemas.microsoft.com/office/drawing/2014/main" id="{9E07F9AC-4E7E-9623-9170-90BDADFA2A74}"/>
              </a:ext>
            </a:extLst>
          </p:cNvPr>
          <p:cNvSpPr>
            <a:spLocks noGrp="1"/>
          </p:cNvSpPr>
          <p:nvPr>
            <p:ph type="title" hasCustomPrompt="1"/>
          </p:nvPr>
        </p:nvSpPr>
        <p:spPr>
          <a:xfrm>
            <a:off x="1610698" y="823864"/>
            <a:ext cx="8981220" cy="1107047"/>
          </a:xfrm>
        </p:spPr>
        <p:txBody>
          <a:bodyPr>
            <a:normAutofit/>
          </a:bodyPr>
          <a:lstStyle>
            <a:lvl1pPr algn="ctr">
              <a:defRPr sz="6000">
                <a:solidFill>
                  <a:schemeClr val="bg1"/>
                </a:solidFill>
              </a:defRPr>
            </a:lvl1pPr>
          </a:lstStyle>
          <a:p>
            <a:r>
              <a:rPr lang="en-US" dirty="0"/>
              <a:t>Thank You</a:t>
            </a:r>
          </a:p>
        </p:txBody>
      </p:sp>
      <p:sp>
        <p:nvSpPr>
          <p:cNvPr id="12" name="Title Underscore">
            <a:extLst>
              <a:ext uri="{FF2B5EF4-FFF2-40B4-BE49-F238E27FC236}">
                <a16:creationId xmlns:a16="http://schemas.microsoft.com/office/drawing/2014/main" id="{58F4D01E-94DA-4F0B-8E13-618D11B2DCE2}"/>
              </a:ext>
              <a:ext uri="{C183D7F6-B498-43B3-948B-1728B52AA6E4}">
                <adec:decorative xmlns:adec="http://schemas.microsoft.com/office/drawing/2017/decorative" val="1"/>
              </a:ext>
            </a:extLst>
          </p:cNvPr>
          <p:cNvSpPr/>
          <p:nvPr userDrawn="1"/>
        </p:nvSpPr>
        <p:spPr>
          <a:xfrm>
            <a:off x="5455664" y="1930911"/>
            <a:ext cx="1275549" cy="141956"/>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9" name="Text Placeholder 1">
            <a:extLst>
              <a:ext uri="{FF2B5EF4-FFF2-40B4-BE49-F238E27FC236}">
                <a16:creationId xmlns:a16="http://schemas.microsoft.com/office/drawing/2014/main" id="{645B5409-DDAC-5BBA-E785-37F723B5630A}"/>
              </a:ext>
            </a:extLst>
          </p:cNvPr>
          <p:cNvSpPr>
            <a:spLocks noGrp="1"/>
          </p:cNvSpPr>
          <p:nvPr>
            <p:ph type="body" sz="quarter" idx="19" hasCustomPrompt="1"/>
          </p:nvPr>
        </p:nvSpPr>
        <p:spPr>
          <a:xfrm>
            <a:off x="1610697" y="2328261"/>
            <a:ext cx="8981219" cy="2201477"/>
          </a:xfrm>
        </p:spPr>
        <p:txBody>
          <a:bodyPr anchor="ctr">
            <a:noAutofit/>
          </a:bodyPr>
          <a:lstStyle>
            <a:lvl1pPr marL="0" indent="0" algn="ctr">
              <a:lnSpc>
                <a:spcPct val="150000"/>
              </a:lnSpc>
              <a:buNone/>
              <a:defRPr sz="3200">
                <a:solidFill>
                  <a:schemeClr val="bg1"/>
                </a:solidFill>
                <a:latin typeface="+mj-lt"/>
              </a:defRPr>
            </a:lvl1p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t>Questions/Contact/Information</a:t>
            </a:r>
          </a:p>
        </p:txBody>
      </p:sp>
      <p:sp>
        <p:nvSpPr>
          <p:cNvPr id="21" name="Text Placeholder 2">
            <a:extLst>
              <a:ext uri="{FF2B5EF4-FFF2-40B4-BE49-F238E27FC236}">
                <a16:creationId xmlns:a16="http://schemas.microsoft.com/office/drawing/2014/main" id="{2982A2E9-6729-F459-2EB4-38593EB1846E}"/>
              </a:ext>
            </a:extLst>
          </p:cNvPr>
          <p:cNvSpPr>
            <a:spLocks noGrp="1"/>
          </p:cNvSpPr>
          <p:nvPr>
            <p:ph type="body" sz="quarter" idx="20"/>
          </p:nvPr>
        </p:nvSpPr>
        <p:spPr>
          <a:xfrm>
            <a:off x="1610697" y="4952165"/>
            <a:ext cx="8981219" cy="796785"/>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13" name="Department/Unit name Placeholder">
            <a:extLst>
              <a:ext uri="{FF2B5EF4-FFF2-40B4-BE49-F238E27FC236}">
                <a16:creationId xmlns:a16="http://schemas.microsoft.com/office/drawing/2014/main" id="{EC420C19-0C40-EAE2-AA9D-5101B4FF164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6" name="Slide Number Placeholder">
            <a:extLst>
              <a:ext uri="{FF2B5EF4-FFF2-40B4-BE49-F238E27FC236}">
                <a16:creationId xmlns:a16="http://schemas.microsoft.com/office/drawing/2014/main" id="{1DAF599E-70A8-5E76-56CB-CA69217C103F}"/>
              </a:ext>
              <a:ext uri="{C183D7F6-B498-43B3-948B-1728B52AA6E4}">
                <adec:decorative xmlns:adec="http://schemas.microsoft.com/office/drawing/2017/decorative" val="1"/>
              </a:ext>
            </a:extLst>
          </p:cNvPr>
          <p:cNvSpPr>
            <a:spLocks noGrp="1"/>
          </p:cNvSpPr>
          <p:nvPr>
            <p:ph type="sldNum" sz="quarter" idx="10"/>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887641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losing Art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F629A3-552F-E006-13D5-0CE1F4DDF8A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Tree>
    <p:extLst>
      <p:ext uri="{BB962C8B-B14F-4D97-AF65-F5344CB8AC3E}">
        <p14:creationId xmlns:p14="http://schemas.microsoft.com/office/powerpoint/2010/main" val="20360489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losing Art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460F61-2344-C760-857E-55ED7348C7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Tree>
    <p:extLst>
      <p:ext uri="{BB962C8B-B14F-4D97-AF65-F5344CB8AC3E}">
        <p14:creationId xmlns:p14="http://schemas.microsoft.com/office/powerpoint/2010/main" val="27322106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losing Art 3">
    <p:spTree>
      <p:nvGrpSpPr>
        <p:cNvPr id="1" name=""/>
        <p:cNvGrpSpPr/>
        <p:nvPr/>
      </p:nvGrpSpPr>
      <p:grpSpPr>
        <a:xfrm>
          <a:off x="0" y="0"/>
          <a:ext cx="0" cy="0"/>
          <a:chOff x="0" y="0"/>
          <a:chExt cx="0" cy="0"/>
        </a:xfrm>
      </p:grpSpPr>
      <p:pic>
        <p:nvPicPr>
          <p:cNvPr id="6" name="Background">
            <a:extLst>
              <a:ext uri="{FF2B5EF4-FFF2-40B4-BE49-F238E27FC236}">
                <a16:creationId xmlns:a16="http://schemas.microsoft.com/office/drawing/2014/main" id="{D10096E1-7AA4-3695-82F5-7DAD7028D39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66" y="694"/>
            <a:ext cx="12189533" cy="6856612"/>
          </a:xfrm>
          <a:prstGeom prst="rect">
            <a:avLst/>
          </a:prstGeom>
        </p:spPr>
      </p:pic>
    </p:spTree>
    <p:extLst>
      <p:ext uri="{BB962C8B-B14F-4D97-AF65-F5344CB8AC3E}">
        <p14:creationId xmlns:p14="http://schemas.microsoft.com/office/powerpoint/2010/main" val="30692953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Closing Art 4">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01356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57D81-3B52-BA45-29B8-41D9E6884A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9B51C4-8C77-9140-35F9-69730C0B26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902983-78C5-F460-4748-137C8D5BF5E4}"/>
              </a:ext>
            </a:extLst>
          </p:cNvPr>
          <p:cNvSpPr>
            <a:spLocks noGrp="1"/>
          </p:cNvSpPr>
          <p:nvPr>
            <p:ph type="dt" sz="half" idx="10"/>
          </p:nvPr>
        </p:nvSpPr>
        <p:spPr/>
        <p:txBody>
          <a:bodyPr/>
          <a:lstStyle/>
          <a:p>
            <a:fld id="{E0280148-D780-A14E-BC81-A7120D1A347A}" type="datetimeFigureOut">
              <a:rPr lang="en-US" smtClean="0"/>
              <a:t>9/21/26</a:t>
            </a:fld>
            <a:endParaRPr lang="en-US"/>
          </a:p>
        </p:txBody>
      </p:sp>
      <p:sp>
        <p:nvSpPr>
          <p:cNvPr id="5" name="Footer Placeholder 4">
            <a:extLst>
              <a:ext uri="{FF2B5EF4-FFF2-40B4-BE49-F238E27FC236}">
                <a16:creationId xmlns:a16="http://schemas.microsoft.com/office/drawing/2014/main" id="{D8BB17CF-E16D-5050-0804-5536DDECA4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40F7FC-2E7B-0EBC-ACBB-3C67CFC60BD3}"/>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18288344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8DD33-F725-4790-56B1-FB62085931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7A26E1-78B9-8D8E-4F12-BC90330DD6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1BF1B9-9D91-D2F7-95F1-ECD70A576FA7}"/>
              </a:ext>
            </a:extLst>
          </p:cNvPr>
          <p:cNvSpPr>
            <a:spLocks noGrp="1"/>
          </p:cNvSpPr>
          <p:nvPr>
            <p:ph type="dt" sz="half" idx="10"/>
          </p:nvPr>
        </p:nvSpPr>
        <p:spPr/>
        <p:txBody>
          <a:bodyPr/>
          <a:lstStyle/>
          <a:p>
            <a:fld id="{E0280148-D780-A14E-BC81-A7120D1A347A}" type="datetimeFigureOut">
              <a:rPr lang="en-US" smtClean="0"/>
              <a:t>9/21/26</a:t>
            </a:fld>
            <a:endParaRPr lang="en-US"/>
          </a:p>
        </p:txBody>
      </p:sp>
      <p:sp>
        <p:nvSpPr>
          <p:cNvPr id="5" name="Footer Placeholder 4">
            <a:extLst>
              <a:ext uri="{FF2B5EF4-FFF2-40B4-BE49-F238E27FC236}">
                <a16:creationId xmlns:a16="http://schemas.microsoft.com/office/drawing/2014/main" id="{64E879E7-5A5C-690C-C19D-26DE9FA624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4BCAE5-666F-E5A8-2CE6-F47E29873247}"/>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2045094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9D95A-2331-0A30-ADFE-32F6009BC0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933831-B84D-A21A-3E1A-3B88F0C238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03D86F-CCBC-9B36-C35F-78AE583A38FE}"/>
              </a:ext>
            </a:extLst>
          </p:cNvPr>
          <p:cNvSpPr>
            <a:spLocks noGrp="1"/>
          </p:cNvSpPr>
          <p:nvPr>
            <p:ph type="dt" sz="half" idx="10"/>
          </p:nvPr>
        </p:nvSpPr>
        <p:spPr/>
        <p:txBody>
          <a:bodyPr/>
          <a:lstStyle/>
          <a:p>
            <a:fld id="{E0280148-D780-A14E-BC81-A7120D1A347A}" type="datetimeFigureOut">
              <a:rPr lang="en-US" smtClean="0"/>
              <a:t>9/21/26</a:t>
            </a:fld>
            <a:endParaRPr lang="en-US"/>
          </a:p>
        </p:txBody>
      </p:sp>
      <p:sp>
        <p:nvSpPr>
          <p:cNvPr id="5" name="Footer Placeholder 4">
            <a:extLst>
              <a:ext uri="{FF2B5EF4-FFF2-40B4-BE49-F238E27FC236}">
                <a16:creationId xmlns:a16="http://schemas.microsoft.com/office/drawing/2014/main" id="{843F783A-18F9-39B5-BF93-F09C8852F2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F91E62-9397-12DB-0302-DD9F02815449}"/>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34781741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45BE8-E48A-E0A7-A401-188F791C22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A9974-3701-A834-5A82-467192A501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AF9612-85B0-07A0-E306-2D6A8FD617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544541-86FD-3C6E-863C-820E98C184EE}"/>
              </a:ext>
            </a:extLst>
          </p:cNvPr>
          <p:cNvSpPr>
            <a:spLocks noGrp="1"/>
          </p:cNvSpPr>
          <p:nvPr>
            <p:ph type="dt" sz="half" idx="10"/>
          </p:nvPr>
        </p:nvSpPr>
        <p:spPr/>
        <p:txBody>
          <a:bodyPr/>
          <a:lstStyle/>
          <a:p>
            <a:fld id="{E0280148-D780-A14E-BC81-A7120D1A347A}" type="datetimeFigureOut">
              <a:rPr lang="en-US" smtClean="0"/>
              <a:t>9/21/26</a:t>
            </a:fld>
            <a:endParaRPr lang="en-US"/>
          </a:p>
        </p:txBody>
      </p:sp>
      <p:sp>
        <p:nvSpPr>
          <p:cNvPr id="6" name="Footer Placeholder 5">
            <a:extLst>
              <a:ext uri="{FF2B5EF4-FFF2-40B4-BE49-F238E27FC236}">
                <a16:creationId xmlns:a16="http://schemas.microsoft.com/office/drawing/2014/main" id="{0A16FD0E-9024-ED66-FFB6-4CAF552D6D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356C79-0118-CE30-73DF-2BC8487CCF93}"/>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41286429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C102C-C120-29DF-B127-2005FBD447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B229DC-42B6-2EE5-C17B-89B7EFCA79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047FD-628F-A706-58F8-B7323D50DC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85988B-2B03-590D-F3A9-0002386567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94BBEF-EAD0-5793-F609-95FB35FEA7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411232-15A2-87CD-556B-8A235FC636E9}"/>
              </a:ext>
            </a:extLst>
          </p:cNvPr>
          <p:cNvSpPr>
            <a:spLocks noGrp="1"/>
          </p:cNvSpPr>
          <p:nvPr>
            <p:ph type="dt" sz="half" idx="10"/>
          </p:nvPr>
        </p:nvSpPr>
        <p:spPr/>
        <p:txBody>
          <a:bodyPr/>
          <a:lstStyle/>
          <a:p>
            <a:fld id="{E0280148-D780-A14E-BC81-A7120D1A347A}" type="datetimeFigureOut">
              <a:rPr lang="en-US" smtClean="0"/>
              <a:t>9/21/26</a:t>
            </a:fld>
            <a:endParaRPr lang="en-US"/>
          </a:p>
        </p:txBody>
      </p:sp>
      <p:sp>
        <p:nvSpPr>
          <p:cNvPr id="8" name="Footer Placeholder 7">
            <a:extLst>
              <a:ext uri="{FF2B5EF4-FFF2-40B4-BE49-F238E27FC236}">
                <a16:creationId xmlns:a16="http://schemas.microsoft.com/office/drawing/2014/main" id="{292B9147-AF66-6FA1-0EB5-F94D0E5EE9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B6BE29-0BBA-EBE3-CB8B-75953D18AB9F}"/>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42326054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4F2DE-EB51-9C90-D8A7-7EEC6AD425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FC4135-4D26-5004-F398-48148A7ADC77}"/>
              </a:ext>
            </a:extLst>
          </p:cNvPr>
          <p:cNvSpPr>
            <a:spLocks noGrp="1"/>
          </p:cNvSpPr>
          <p:nvPr>
            <p:ph type="dt" sz="half" idx="10"/>
          </p:nvPr>
        </p:nvSpPr>
        <p:spPr/>
        <p:txBody>
          <a:bodyPr/>
          <a:lstStyle/>
          <a:p>
            <a:fld id="{E0280148-D780-A14E-BC81-A7120D1A347A}" type="datetimeFigureOut">
              <a:rPr lang="en-US" smtClean="0"/>
              <a:t>9/21/26</a:t>
            </a:fld>
            <a:endParaRPr lang="en-US"/>
          </a:p>
        </p:txBody>
      </p:sp>
      <p:sp>
        <p:nvSpPr>
          <p:cNvPr id="4" name="Footer Placeholder 3">
            <a:extLst>
              <a:ext uri="{FF2B5EF4-FFF2-40B4-BE49-F238E27FC236}">
                <a16:creationId xmlns:a16="http://schemas.microsoft.com/office/drawing/2014/main" id="{1707F2A0-4B91-02F8-553C-23EF74DF3D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84D42E-EE39-C231-9B67-9E337FF43029}"/>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18322378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208A9A-E685-96C0-3812-F8D6B92EA20F}"/>
              </a:ext>
            </a:extLst>
          </p:cNvPr>
          <p:cNvSpPr>
            <a:spLocks noGrp="1"/>
          </p:cNvSpPr>
          <p:nvPr>
            <p:ph type="dt" sz="half" idx="10"/>
          </p:nvPr>
        </p:nvSpPr>
        <p:spPr/>
        <p:txBody>
          <a:bodyPr/>
          <a:lstStyle/>
          <a:p>
            <a:fld id="{E0280148-D780-A14E-BC81-A7120D1A347A}" type="datetimeFigureOut">
              <a:rPr lang="en-US" smtClean="0"/>
              <a:t>9/21/26</a:t>
            </a:fld>
            <a:endParaRPr lang="en-US"/>
          </a:p>
        </p:txBody>
      </p:sp>
      <p:sp>
        <p:nvSpPr>
          <p:cNvPr id="3" name="Footer Placeholder 2">
            <a:extLst>
              <a:ext uri="{FF2B5EF4-FFF2-40B4-BE49-F238E27FC236}">
                <a16:creationId xmlns:a16="http://schemas.microsoft.com/office/drawing/2014/main" id="{32714B44-88BE-DC58-D363-26CA3A2D31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B2CFB9-5BD6-3CC0-6203-E2ECC05C1D2E}"/>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23764652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699A7-5583-BB1F-7971-962A5A438C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96F45C-2A8F-AEEB-0F74-DC390395A6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4F60A7-298A-7F20-8C9D-3CEE15A002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DC7FD4-42B9-F0BA-6168-50F76B173816}"/>
              </a:ext>
            </a:extLst>
          </p:cNvPr>
          <p:cNvSpPr>
            <a:spLocks noGrp="1"/>
          </p:cNvSpPr>
          <p:nvPr>
            <p:ph type="dt" sz="half" idx="10"/>
          </p:nvPr>
        </p:nvSpPr>
        <p:spPr/>
        <p:txBody>
          <a:bodyPr/>
          <a:lstStyle/>
          <a:p>
            <a:fld id="{E0280148-D780-A14E-BC81-A7120D1A347A}" type="datetimeFigureOut">
              <a:rPr lang="en-US" smtClean="0"/>
              <a:t>9/21/26</a:t>
            </a:fld>
            <a:endParaRPr lang="en-US"/>
          </a:p>
        </p:txBody>
      </p:sp>
      <p:sp>
        <p:nvSpPr>
          <p:cNvPr id="6" name="Footer Placeholder 5">
            <a:extLst>
              <a:ext uri="{FF2B5EF4-FFF2-40B4-BE49-F238E27FC236}">
                <a16:creationId xmlns:a16="http://schemas.microsoft.com/office/drawing/2014/main" id="{79BC47EF-639F-AA36-1A99-9CAD5FADC1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48F217-16F1-AA39-B554-1A34D3A149F1}"/>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39644105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18A86-944E-535F-1743-AA0113418D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73EE24-EF79-AE2C-D2C7-0AA7DF1FF6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20E61C-2835-8BD8-F458-7813F74D27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90EBE9-4A48-371A-5188-76F1D585B86D}"/>
              </a:ext>
            </a:extLst>
          </p:cNvPr>
          <p:cNvSpPr>
            <a:spLocks noGrp="1"/>
          </p:cNvSpPr>
          <p:nvPr>
            <p:ph type="dt" sz="half" idx="10"/>
          </p:nvPr>
        </p:nvSpPr>
        <p:spPr/>
        <p:txBody>
          <a:bodyPr/>
          <a:lstStyle/>
          <a:p>
            <a:fld id="{E0280148-D780-A14E-BC81-A7120D1A347A}" type="datetimeFigureOut">
              <a:rPr lang="en-US" smtClean="0"/>
              <a:t>9/21/26</a:t>
            </a:fld>
            <a:endParaRPr lang="en-US"/>
          </a:p>
        </p:txBody>
      </p:sp>
      <p:sp>
        <p:nvSpPr>
          <p:cNvPr id="6" name="Footer Placeholder 5">
            <a:extLst>
              <a:ext uri="{FF2B5EF4-FFF2-40B4-BE49-F238E27FC236}">
                <a16:creationId xmlns:a16="http://schemas.microsoft.com/office/drawing/2014/main" id="{1C7B4849-1A7E-9F5C-08E3-DB5338F038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B876D8-1DE3-85BB-4BC6-FF1F16093A95}"/>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39174113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01BE5-C2FB-B2E2-8C72-F7B92E4B431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1D1181-CFE1-76B3-C704-C24998EE3F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A77944-65F5-3C42-4057-138916D973EA}"/>
              </a:ext>
            </a:extLst>
          </p:cNvPr>
          <p:cNvSpPr>
            <a:spLocks noGrp="1"/>
          </p:cNvSpPr>
          <p:nvPr>
            <p:ph type="dt" sz="half" idx="10"/>
          </p:nvPr>
        </p:nvSpPr>
        <p:spPr/>
        <p:txBody>
          <a:bodyPr/>
          <a:lstStyle/>
          <a:p>
            <a:fld id="{E0280148-D780-A14E-BC81-A7120D1A347A}" type="datetimeFigureOut">
              <a:rPr lang="en-US" smtClean="0"/>
              <a:t>9/21/26</a:t>
            </a:fld>
            <a:endParaRPr lang="en-US"/>
          </a:p>
        </p:txBody>
      </p:sp>
      <p:sp>
        <p:nvSpPr>
          <p:cNvPr id="5" name="Footer Placeholder 4">
            <a:extLst>
              <a:ext uri="{FF2B5EF4-FFF2-40B4-BE49-F238E27FC236}">
                <a16:creationId xmlns:a16="http://schemas.microsoft.com/office/drawing/2014/main" id="{CB693A73-9647-DD3D-F106-BA0473EB10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577E59-A0C1-05E5-DCDC-74704483C7FB}"/>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26149286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E23BCB-DFC3-B8F5-3212-CD7936E882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CA346D-EE1B-9827-3221-EC1121BD3E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8D4BFD-2CDF-CCF9-D349-8A547D3B90DD}"/>
              </a:ext>
            </a:extLst>
          </p:cNvPr>
          <p:cNvSpPr>
            <a:spLocks noGrp="1"/>
          </p:cNvSpPr>
          <p:nvPr>
            <p:ph type="dt" sz="half" idx="10"/>
          </p:nvPr>
        </p:nvSpPr>
        <p:spPr/>
        <p:txBody>
          <a:bodyPr/>
          <a:lstStyle/>
          <a:p>
            <a:fld id="{E0280148-D780-A14E-BC81-A7120D1A347A}" type="datetimeFigureOut">
              <a:rPr lang="en-US" smtClean="0"/>
              <a:t>9/21/26</a:t>
            </a:fld>
            <a:endParaRPr lang="en-US"/>
          </a:p>
        </p:txBody>
      </p:sp>
      <p:sp>
        <p:nvSpPr>
          <p:cNvPr id="5" name="Footer Placeholder 4">
            <a:extLst>
              <a:ext uri="{FF2B5EF4-FFF2-40B4-BE49-F238E27FC236}">
                <a16:creationId xmlns:a16="http://schemas.microsoft.com/office/drawing/2014/main" id="{A24D5FC4-F824-1751-8D3B-3AB0D1BEE4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B4B6A5-D74D-EBA1-B5F6-FF4AFFBBADEA}"/>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269902366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2.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E08955-08BB-4699-BDD8-1E3D7EEFD8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5" name="Text Placeholder 4">
            <a:extLst>
              <a:ext uri="{FF2B5EF4-FFF2-40B4-BE49-F238E27FC236}">
                <a16:creationId xmlns:a16="http://schemas.microsoft.com/office/drawing/2014/main" id="{AA3B2E1F-8BE8-6F6E-A1F6-527F51B3D0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9">
            <a:extLst>
              <a:ext uri="{FF2B5EF4-FFF2-40B4-BE49-F238E27FC236}">
                <a16:creationId xmlns:a16="http://schemas.microsoft.com/office/drawing/2014/main" id="{EB605B6C-A108-B529-76C2-7C90E4E90D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mj-lt"/>
              </a:defRPr>
            </a:lvl1p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65319918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 id="2147483713" r:id="rId30"/>
    <p:sldLayoutId id="2147483649" r:id="rId31"/>
    <p:sldLayoutId id="2147483660" r:id="rId32"/>
    <p:sldLayoutId id="2147483661" r:id="rId33"/>
    <p:sldLayoutId id="2147483662" r:id="rId34"/>
    <p:sldLayoutId id="2147483650" r:id="rId35"/>
    <p:sldLayoutId id="2147483663" r:id="rId36"/>
    <p:sldLayoutId id="2147483665" r:id="rId37"/>
    <p:sldLayoutId id="2147483651" r:id="rId38"/>
    <p:sldLayoutId id="2147483666" r:id="rId39"/>
    <p:sldLayoutId id="2147483671" r:id="rId40"/>
    <p:sldLayoutId id="2147483652" r:id="rId41"/>
    <p:sldLayoutId id="2147483670" r:id="rId42"/>
    <p:sldLayoutId id="2147483653" r:id="rId43"/>
    <p:sldLayoutId id="2147483672" r:id="rId44"/>
    <p:sldLayoutId id="2147483673" r:id="rId45"/>
    <p:sldLayoutId id="2147483675" r:id="rId46"/>
    <p:sldLayoutId id="2147483676" r:id="rId47"/>
    <p:sldLayoutId id="2147483677" r:id="rId48"/>
    <p:sldLayoutId id="2147483678" r:id="rId49"/>
    <p:sldLayoutId id="2147483679" r:id="rId50"/>
    <p:sldLayoutId id="2147483680" r:id="rId51"/>
    <p:sldLayoutId id="2147483655" r:id="rId52"/>
    <p:sldLayoutId id="2147483654" r:id="rId53"/>
    <p:sldLayoutId id="2147483656" r:id="rId54"/>
    <p:sldLayoutId id="2147483657" r:id="rId55"/>
    <p:sldLayoutId id="2147483667" r:id="rId56"/>
    <p:sldLayoutId id="2147483668" r:id="rId57"/>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7C52DD-9E9A-E051-5C6F-12A5554402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4B248A-2102-4B24-CF37-A2E8F3D3DD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614E7C-4082-BCCA-1370-9F5E53CDED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280148-D780-A14E-BC81-A7120D1A347A}" type="datetimeFigureOut">
              <a:rPr lang="en-US" smtClean="0"/>
              <a:t>9/20/26</a:t>
            </a:fld>
            <a:endParaRPr lang="en-US"/>
          </a:p>
        </p:txBody>
      </p:sp>
      <p:sp>
        <p:nvSpPr>
          <p:cNvPr id="5" name="Footer Placeholder 4">
            <a:extLst>
              <a:ext uri="{FF2B5EF4-FFF2-40B4-BE49-F238E27FC236}">
                <a16:creationId xmlns:a16="http://schemas.microsoft.com/office/drawing/2014/main" id="{DDD1CACE-BDBF-E6BD-2A9F-67742FA38A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404210A-94E8-9F51-FE22-C4F736C1DA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8C2362-9AE0-CF45-80F7-EB47E004410D}" type="slidenum">
              <a:rPr lang="en-US" smtClean="0"/>
              <a:t>‹#›</a:t>
            </a:fld>
            <a:endParaRPr lang="en-US"/>
          </a:p>
        </p:txBody>
      </p:sp>
    </p:spTree>
    <p:extLst>
      <p:ext uri="{BB962C8B-B14F-4D97-AF65-F5344CB8AC3E}">
        <p14:creationId xmlns:p14="http://schemas.microsoft.com/office/powerpoint/2010/main" val="341695974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package" Target="../embeddings/Microsoft_Word_Document.docx"/><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E1584-6206-825E-1AE4-169771A4D3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B2DC05-B89F-B796-36AC-EDEC369BF6E4}"/>
              </a:ext>
            </a:extLst>
          </p:cNvPr>
          <p:cNvSpPr>
            <a:spLocks noGrp="1"/>
          </p:cNvSpPr>
          <p:nvPr>
            <p:ph type="title"/>
          </p:nvPr>
        </p:nvSpPr>
        <p:spPr/>
        <p:txBody>
          <a:bodyPr>
            <a:normAutofit/>
          </a:bodyPr>
          <a:lstStyle/>
          <a:p>
            <a:r>
              <a:rPr lang="en-US" sz="6000">
                <a:solidFill>
                  <a:srgbClr val="002060"/>
                </a:solidFill>
              </a:rPr>
              <a:t>Markov Processes</a:t>
            </a:r>
            <a:endParaRPr lang="en-US" sz="6000" dirty="0">
              <a:solidFill>
                <a:srgbClr val="002060"/>
              </a:solidFill>
            </a:endParaRPr>
          </a:p>
        </p:txBody>
      </p:sp>
      <p:sp>
        <p:nvSpPr>
          <p:cNvPr id="3" name="Slide Number Placeholder 2">
            <a:extLst>
              <a:ext uri="{FF2B5EF4-FFF2-40B4-BE49-F238E27FC236}">
                <a16:creationId xmlns:a16="http://schemas.microsoft.com/office/drawing/2014/main" id="{21413212-B727-BB8F-D0E5-6B116666C24D}"/>
              </a:ext>
            </a:extLst>
          </p:cNvPr>
          <p:cNvSpPr>
            <a:spLocks noGrp="1"/>
          </p:cNvSpPr>
          <p:nvPr>
            <p:ph type="sldNum" sz="quarter" idx="17"/>
          </p:nvPr>
        </p:nvSpPr>
        <p:spPr/>
        <p:txBody>
          <a:bodyPr/>
          <a:lstStyle/>
          <a:p>
            <a:fld id="{86134D44-37F0-44A1-8A08-E9432A030C07}" type="slidenum">
              <a:rPr lang="en-US" smtClean="0"/>
              <a:pPr/>
              <a:t>1</a:t>
            </a:fld>
            <a:endParaRPr lang="en-US" dirty="0"/>
          </a:p>
        </p:txBody>
      </p:sp>
    </p:spTree>
    <p:extLst>
      <p:ext uri="{BB962C8B-B14F-4D97-AF65-F5344CB8AC3E}">
        <p14:creationId xmlns:p14="http://schemas.microsoft.com/office/powerpoint/2010/main" val="1848119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AC31C-7579-1EA8-1114-3287C73184FC}"/>
              </a:ext>
            </a:extLst>
          </p:cNvPr>
          <p:cNvSpPr>
            <a:spLocks noGrp="1"/>
          </p:cNvSpPr>
          <p:nvPr>
            <p:ph type="title"/>
          </p:nvPr>
        </p:nvSpPr>
        <p:spPr/>
        <p:txBody>
          <a:bodyPr/>
          <a:lstStyle/>
          <a:p>
            <a:r>
              <a:rPr lang="en-US" dirty="0"/>
              <a:t>Markov Process, Informally</a:t>
            </a:r>
          </a:p>
        </p:txBody>
      </p:sp>
      <p:sp>
        <p:nvSpPr>
          <p:cNvPr id="3" name="Text Placeholder 2">
            <a:extLst>
              <a:ext uri="{FF2B5EF4-FFF2-40B4-BE49-F238E27FC236}">
                <a16:creationId xmlns:a16="http://schemas.microsoft.com/office/drawing/2014/main" id="{8F5365BD-E973-6CAB-855B-EFBF11660E9B}"/>
              </a:ext>
            </a:extLst>
          </p:cNvPr>
          <p:cNvSpPr>
            <a:spLocks noGrp="1"/>
          </p:cNvSpPr>
          <p:nvPr>
            <p:ph type="body" sz="quarter" idx="20"/>
          </p:nvPr>
        </p:nvSpPr>
        <p:spPr/>
        <p:txBody>
          <a:bodyPr>
            <a:normAutofit/>
          </a:bodyPr>
          <a:lstStyle/>
          <a:p>
            <a:r>
              <a:rPr lang="en-US" sz="2400" dirty="0"/>
              <a:t>Informal Definition</a:t>
            </a:r>
          </a:p>
          <a:p>
            <a:pPr marL="342900" indent="-342900">
              <a:buFont typeface="Arial" panose="020B0604020202020204" pitchFamily="34" charset="0"/>
              <a:buChar char="•"/>
            </a:pPr>
            <a:r>
              <a:rPr lang="en-US" sz="2400" dirty="0"/>
              <a:t>Given the state </a:t>
            </a:r>
            <a:r>
              <a:rPr lang="en-US" sz="2400" i="1" dirty="0"/>
              <a:t>X(t)</a:t>
            </a:r>
            <a:r>
              <a:rPr lang="en-US" sz="2400" dirty="0"/>
              <a:t> of a Markov process </a:t>
            </a:r>
            <a:r>
              <a:rPr lang="en-US" sz="2400" i="1" dirty="0"/>
              <a:t>X</a:t>
            </a:r>
            <a:r>
              <a:rPr lang="en-US" sz="2400" dirty="0"/>
              <a:t> at time </a:t>
            </a:r>
            <a:r>
              <a:rPr lang="en-US" sz="2400" i="1" dirty="0"/>
              <a:t>t,  </a:t>
            </a:r>
            <a:r>
              <a:rPr lang="en-US" sz="2400" dirty="0"/>
              <a:t>the future behavior of X can be described completely in terms of </a:t>
            </a:r>
            <a:r>
              <a:rPr lang="en-US" sz="2400" i="1" dirty="0"/>
              <a:t>X(t)</a:t>
            </a:r>
          </a:p>
          <a:p>
            <a:pPr marL="342900" indent="-342900">
              <a:buFont typeface="Arial" panose="020B0604020202020204" pitchFamily="34" charset="0"/>
              <a:buChar char="•"/>
            </a:pPr>
            <a:r>
              <a:rPr lang="en-US" sz="2400" dirty="0"/>
              <a:t>Means that knowledge of </a:t>
            </a:r>
            <a:r>
              <a:rPr lang="en-US" sz="2400" i="1" dirty="0"/>
              <a:t>X(t) </a:t>
            </a:r>
            <a:r>
              <a:rPr lang="en-US" sz="2400" dirty="0"/>
              <a:t>completely encapsulates behavior of X at times s &lt; t</a:t>
            </a:r>
            <a:endParaRPr lang="en-US" sz="2400" i="1" dirty="0"/>
          </a:p>
        </p:txBody>
      </p:sp>
    </p:spTree>
    <p:extLst>
      <p:ext uri="{BB962C8B-B14F-4D97-AF65-F5344CB8AC3E}">
        <p14:creationId xmlns:p14="http://schemas.microsoft.com/office/powerpoint/2010/main" val="547257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D53E2-4E1F-BD6A-E2D7-A8E8F4FA4C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023B9-6AA8-4D4C-1210-104833275F74}"/>
              </a:ext>
            </a:extLst>
          </p:cNvPr>
          <p:cNvSpPr>
            <a:spLocks noGrp="1"/>
          </p:cNvSpPr>
          <p:nvPr>
            <p:ph type="title"/>
          </p:nvPr>
        </p:nvSpPr>
        <p:spPr/>
        <p:txBody>
          <a:bodyPr/>
          <a:lstStyle/>
          <a:p>
            <a:r>
              <a:rPr lang="en-US" dirty="0"/>
              <a:t>Markov Chain</a:t>
            </a:r>
          </a:p>
        </p:txBody>
      </p:sp>
      <mc:AlternateContent xmlns:mc="http://schemas.openxmlformats.org/markup-compatibility/2006">
        <mc:Choice xmlns:a14="http://schemas.microsoft.com/office/drawing/2010/main" Requires="a14">
          <p:sp>
            <p:nvSpPr>
              <p:cNvPr id="3" name="Text Placeholder 2">
                <a:extLst>
                  <a:ext uri="{FF2B5EF4-FFF2-40B4-BE49-F238E27FC236}">
                    <a16:creationId xmlns:a16="http://schemas.microsoft.com/office/drawing/2014/main" id="{177A6F93-36CB-6B71-5A18-9CF8893A2653}"/>
                  </a:ext>
                </a:extLst>
              </p:cNvPr>
              <p:cNvSpPr>
                <a:spLocks noGrp="1"/>
              </p:cNvSpPr>
              <p:nvPr>
                <p:ph type="body" sz="quarter" idx="20"/>
              </p:nvPr>
            </p:nvSpPr>
            <p:spPr/>
            <p:txBody>
              <a:bodyPr>
                <a:normAutofit/>
              </a:bodyPr>
              <a:lstStyle/>
              <a:p>
                <a:r>
                  <a:rPr lang="en-US" sz="2400" dirty="0"/>
                  <a:t>A </a:t>
                </a:r>
                <a:r>
                  <a:rPr lang="en-US" sz="2400" i="1" dirty="0"/>
                  <a:t>Markov chain </a:t>
                </a:r>
                <a:r>
                  <a:rPr lang="en-US" sz="2400" dirty="0"/>
                  <a:t>is a Markov process with a discrete state space</a:t>
                </a:r>
              </a:p>
              <a:p>
                <a:r>
                  <a:rPr lang="en-US" sz="2400" dirty="0"/>
                  <a:t>We will consider only Markov chains with state spaces that are non-negative integers, and which are </a:t>
                </a:r>
                <a:r>
                  <a:rPr lang="en-US" sz="2400" i="1" dirty="0"/>
                  <a:t>time-homogeneous</a:t>
                </a:r>
              </a:p>
              <a:p>
                <a:r>
                  <a:rPr lang="en-US" sz="2400" dirty="0"/>
                  <a:t>A Markov chain is time-homogeneous if its future behavior does not depend on time, but only on the current state</a:t>
                </a:r>
              </a:p>
              <a:p>
                <a:r>
                  <a:rPr lang="en-US" sz="2400" dirty="0"/>
                  <a:t>A Discrete Time Markov Chain (DTMC) has the property</a:t>
                </a:r>
              </a:p>
              <a:p>
                <a:endParaRPr lang="en-US" sz="2400" dirty="0"/>
              </a:p>
              <a:p>
                <a:pPr/>
                <a14:m>
                  <m:oMathPara xmlns:m="http://schemas.openxmlformats.org/officeDocument/2006/math">
                    <m:oMath>
                      <m:eqArr>
                        <m:eqArrPr>
                          <m:ctrlPr>
                            <a:rPr lang="en-US" sz="2400" i="1" smtClean="0">
                              <a:latin typeface="Cambria Math" panose="02040503050406030204" pitchFamily="18" charset="0"/>
                            </a:rPr>
                          </m:ctrlPr>
                        </m:eqArrPr>
                        <m:e>
                          <m:func>
                            <m:funcPr>
                              <m:ctrlPr>
                                <a:rPr lang="en-US" sz="2400" i="1" smtClean="0">
                                  <a:latin typeface="Cambria Math" panose="02040503050406030204" pitchFamily="18" charset="0"/>
                                </a:rPr>
                              </m:ctrlPr>
                            </m:funcPr>
                            <m:fName>
                              <m:r>
                                <m:rPr>
                                  <m:sty m:val="p"/>
                                </m:rPr>
                                <a:rPr lang="en-US" sz="2400" i="1" smtClean="0">
                                  <a:latin typeface="Cambria Math" panose="02040503050406030204" pitchFamily="18" charset="0"/>
                                </a:rPr>
                                <m:t>Pr</m:t>
                              </m:r>
                            </m:fName>
                            <m:e>
                              <m:r>
                                <a:rPr lang="en-US" sz="2400" i="1" smtClean="0">
                                  <a:latin typeface="Cambria Math" panose="02040503050406030204" pitchFamily="18" charset="0"/>
                                </a:rPr>
                                <m:t>{</m:t>
                              </m:r>
                            </m:e>
                          </m:func>
                          <m:r>
                            <a:rPr lang="en-US" sz="2400" i="1" smtClean="0">
                              <a:latin typeface="Cambria Math" panose="02040503050406030204" pitchFamily="18" charset="0"/>
                            </a:rPr>
                            <m:t>𝑋</m:t>
                          </m:r>
                          <m:d>
                            <m:dPr>
                              <m:ctrlPr>
                                <a:rPr lang="en-US" sz="2400" i="1" smtClean="0">
                                  <a:latin typeface="Cambria Math" panose="02040503050406030204" pitchFamily="18" charset="0"/>
                                </a:rPr>
                              </m:ctrlPr>
                            </m:dPr>
                            <m:e>
                              <m:r>
                                <a:rPr lang="en-US" sz="2400" i="1" smtClean="0">
                                  <a:latin typeface="Cambria Math" panose="02040503050406030204" pitchFamily="18" charset="0"/>
                                </a:rPr>
                                <m:t>𝑡</m:t>
                              </m:r>
                              <m:r>
                                <a:rPr lang="en-US" sz="2400" i="1" smtClean="0">
                                  <a:latin typeface="Cambria Math" panose="02040503050406030204" pitchFamily="18" charset="0"/>
                                </a:rPr>
                                <m:t>+</m:t>
                              </m:r>
                              <m:r>
                                <a:rPr lang="en-US" sz="2400" i="1" smtClean="0">
                                  <a:latin typeface="Cambria Math" panose="02040503050406030204" pitchFamily="18" charset="0"/>
                                </a:rPr>
                                <m:t>𝑘</m:t>
                              </m:r>
                            </m:e>
                          </m:d>
                          <m:r>
                            <m:rPr>
                              <m:aln/>
                            </m:rPr>
                            <a:rPr lang="en-US" sz="2400" i="1" smtClean="0">
                              <a:latin typeface="Cambria Math" panose="02040503050406030204" pitchFamily="18" charset="0"/>
                            </a:rPr>
                            <m:t>&amp;</m:t>
                          </m:r>
                          <m:r>
                            <a:rPr lang="en-US" sz="2400" i="1" smtClean="0">
                              <a:latin typeface="Cambria Math" panose="02040503050406030204" pitchFamily="18" charset="0"/>
                            </a:rPr>
                            <m:t>=</m:t>
                          </m:r>
                          <m:r>
                            <a:rPr lang="en-US" sz="2400" i="1" smtClean="0">
                              <a:latin typeface="Cambria Math" panose="02040503050406030204" pitchFamily="18" charset="0"/>
                            </a:rPr>
                            <m:t>𝑗</m:t>
                          </m:r>
                          <m:r>
                            <a:rPr lang="en-US" sz="2400" i="1" smtClean="0">
                              <a:latin typeface="Cambria Math" panose="02040503050406030204" pitchFamily="18" charset="0"/>
                            </a:rPr>
                            <m:t> | </m:t>
                          </m:r>
                          <m:r>
                            <a:rPr lang="en-US" sz="2400" i="1" smtClean="0">
                              <a:latin typeface="Cambria Math" panose="02040503050406030204" pitchFamily="18" charset="0"/>
                            </a:rPr>
                            <m:t>𝑋</m:t>
                          </m:r>
                          <m:d>
                            <m:dPr>
                              <m:ctrlPr>
                                <a:rPr lang="en-US" sz="2400" i="1" smtClean="0">
                                  <a:latin typeface="Cambria Math" panose="02040503050406030204" pitchFamily="18" charset="0"/>
                                </a:rPr>
                              </m:ctrlPr>
                            </m:dPr>
                            <m:e>
                              <m:r>
                                <a:rPr lang="en-US" sz="2400" i="1" smtClean="0">
                                  <a:latin typeface="Cambria Math" panose="02040503050406030204" pitchFamily="18" charset="0"/>
                                </a:rPr>
                                <m:t>𝑡</m:t>
                              </m:r>
                            </m:e>
                          </m:d>
                          <m:r>
                            <a:rPr lang="en-US" sz="2400" i="1" smtClean="0">
                              <a:latin typeface="Cambria Math" panose="02040503050406030204" pitchFamily="18" charset="0"/>
                            </a:rPr>
                            <m:t>=</m:t>
                          </m:r>
                          <m:r>
                            <a:rPr lang="en-US" sz="2400" i="1" smtClean="0">
                              <a:latin typeface="Cambria Math" panose="02040503050406030204" pitchFamily="18" charset="0"/>
                            </a:rPr>
                            <m:t>𝑖</m:t>
                          </m:r>
                          <m:r>
                            <a:rPr lang="en-US" sz="2400" i="1" smtClean="0">
                              <a:latin typeface="Cambria Math" panose="02040503050406030204" pitchFamily="18" charset="0"/>
                            </a:rPr>
                            <m:t>,</m:t>
                          </m:r>
                          <m:r>
                            <a:rPr lang="en-US" sz="2400" i="1" smtClean="0">
                              <a:latin typeface="Cambria Math" panose="02040503050406030204" pitchFamily="18" charset="0"/>
                            </a:rPr>
                            <m:t>𝑋</m:t>
                          </m:r>
                          <m:d>
                            <m:dPr>
                              <m:ctrlPr>
                                <a:rPr lang="en-US" sz="2400" i="1" smtClean="0">
                                  <a:latin typeface="Cambria Math" panose="02040503050406030204" pitchFamily="18" charset="0"/>
                                </a:rPr>
                              </m:ctrlPr>
                            </m:dPr>
                            <m:e>
                              <m:r>
                                <a:rPr lang="en-US" sz="2400" i="1" smtClean="0">
                                  <a:latin typeface="Cambria Math" panose="02040503050406030204" pitchFamily="18" charset="0"/>
                                </a:rPr>
                                <m:t>𝑡</m:t>
                              </m:r>
                              <m:r>
                                <a:rPr lang="en-US" sz="2400" i="1" smtClean="0">
                                  <a:latin typeface="Cambria Math" panose="02040503050406030204" pitchFamily="18" charset="0"/>
                                </a:rPr>
                                <m:t>−1</m:t>
                              </m:r>
                            </m:e>
                          </m:d>
                          <m:r>
                            <a:rPr lang="en-US" sz="240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i="1" smtClean="0">
                                  <a:latin typeface="Cambria Math" panose="02040503050406030204" pitchFamily="18" charset="0"/>
                                </a:rPr>
                                <m:t>𝑛</m:t>
                              </m:r>
                            </m:e>
                            <m:sub>
                              <m:r>
                                <a:rPr lang="en-US" sz="2400" i="1" smtClean="0">
                                  <a:latin typeface="Cambria Math" panose="02040503050406030204" pitchFamily="18" charset="0"/>
                                </a:rPr>
                                <m:t>𝑡</m:t>
                              </m:r>
                              <m:r>
                                <a:rPr lang="en-US" sz="2400" i="1" smtClean="0">
                                  <a:latin typeface="Cambria Math" panose="02040503050406030204" pitchFamily="18" charset="0"/>
                                </a:rPr>
                                <m:t>−1</m:t>
                              </m:r>
                            </m:sub>
                          </m:sSub>
                          <m:r>
                            <a:rPr lang="en-US" sz="2400" i="1" smtClean="0">
                              <a:latin typeface="Cambria Math" panose="02040503050406030204" pitchFamily="18" charset="0"/>
                            </a:rPr>
                            <m:t>,</m:t>
                          </m:r>
                          <m:r>
                            <a:rPr lang="en-US" sz="2400" i="1" smtClean="0">
                              <a:latin typeface="Cambria Math" panose="02040503050406030204" pitchFamily="18" charset="0"/>
                            </a:rPr>
                            <m:t>𝑋</m:t>
                          </m:r>
                          <m:d>
                            <m:dPr>
                              <m:ctrlPr>
                                <a:rPr lang="en-US" sz="2400" i="1" smtClean="0">
                                  <a:latin typeface="Cambria Math" panose="02040503050406030204" pitchFamily="18" charset="0"/>
                                </a:rPr>
                              </m:ctrlPr>
                            </m:dPr>
                            <m:e>
                              <m:r>
                                <a:rPr lang="en-US" sz="2400" i="1" smtClean="0">
                                  <a:latin typeface="Cambria Math" panose="02040503050406030204" pitchFamily="18" charset="0"/>
                                </a:rPr>
                                <m:t>𝑡</m:t>
                              </m:r>
                              <m:r>
                                <a:rPr lang="en-US" sz="2400" i="1" smtClean="0">
                                  <a:latin typeface="Cambria Math" panose="02040503050406030204" pitchFamily="18" charset="0"/>
                                </a:rPr>
                                <m:t>−2</m:t>
                              </m:r>
                            </m:e>
                          </m:d>
                          <m:r>
                            <a:rPr lang="en-US" sz="240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i="1" smtClean="0">
                                  <a:latin typeface="Cambria Math" panose="02040503050406030204" pitchFamily="18" charset="0"/>
                                </a:rPr>
                                <m:t>𝑛</m:t>
                              </m:r>
                            </m:e>
                            <m:sub>
                              <m:r>
                                <a:rPr lang="en-US" sz="2400" i="1" smtClean="0">
                                  <a:latin typeface="Cambria Math" panose="02040503050406030204" pitchFamily="18" charset="0"/>
                                </a:rPr>
                                <m:t>𝑡</m:t>
                              </m:r>
                              <m:r>
                                <a:rPr lang="en-US" sz="2400" i="1" smtClean="0">
                                  <a:latin typeface="Cambria Math" panose="02040503050406030204" pitchFamily="18" charset="0"/>
                                </a:rPr>
                                <m:t>−2</m:t>
                              </m:r>
                            </m:sub>
                          </m:sSub>
                          <m:r>
                            <a:rPr lang="en-US" sz="2400" i="1" smtClean="0">
                              <a:latin typeface="Cambria Math" panose="02040503050406030204" pitchFamily="18" charset="0"/>
                            </a:rPr>
                            <m:t>,…,</m:t>
                          </m:r>
                          <m:r>
                            <a:rPr lang="en-US" sz="2400" i="1" smtClean="0">
                              <a:latin typeface="Cambria Math" panose="02040503050406030204" pitchFamily="18" charset="0"/>
                            </a:rPr>
                            <m:t>𝑋</m:t>
                          </m:r>
                          <m:d>
                            <m:dPr>
                              <m:ctrlPr>
                                <a:rPr lang="en-US" sz="2400" i="1" smtClean="0">
                                  <a:latin typeface="Cambria Math" panose="02040503050406030204" pitchFamily="18" charset="0"/>
                                </a:rPr>
                              </m:ctrlPr>
                            </m:dPr>
                            <m:e>
                              <m:r>
                                <a:rPr lang="en-US" sz="2400" i="1" smtClean="0">
                                  <a:latin typeface="Cambria Math" panose="02040503050406030204" pitchFamily="18" charset="0"/>
                                </a:rPr>
                                <m:t>0</m:t>
                              </m:r>
                            </m:e>
                          </m:d>
                          <m:r>
                            <a:rPr lang="en-US" sz="240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i="1" smtClean="0">
                                  <a:latin typeface="Cambria Math" panose="02040503050406030204" pitchFamily="18" charset="0"/>
                                </a:rPr>
                                <m:t>𝑛</m:t>
                              </m:r>
                            </m:e>
                            <m:sub>
                              <m:r>
                                <a:rPr lang="en-US" sz="2400" i="1" smtClean="0">
                                  <a:latin typeface="Cambria Math" panose="02040503050406030204" pitchFamily="18" charset="0"/>
                                </a:rPr>
                                <m:t>0</m:t>
                              </m:r>
                            </m:sub>
                          </m:sSub>
                          <m:r>
                            <a:rPr lang="en-US" sz="2400" i="1" smtClean="0">
                              <a:latin typeface="Cambria Math" panose="02040503050406030204" pitchFamily="18" charset="0"/>
                            </a:rPr>
                            <m:t>}</m:t>
                          </m:r>
                        </m:e>
                        <m:e>
                          <m:r>
                            <m:rPr>
                              <m:aln/>
                            </m:rPr>
                            <a:rPr lang="en-US" sz="2400" i="1" smtClean="0">
                              <a:latin typeface="Cambria Math" panose="02040503050406030204" pitchFamily="18" charset="0"/>
                            </a:rPr>
                            <m:t>&amp;</m:t>
                          </m:r>
                          <m:r>
                            <a:rPr lang="en-US" sz="2400" i="1" smtClean="0">
                              <a:latin typeface="Cambria Math" panose="02040503050406030204" pitchFamily="18" charset="0"/>
                            </a:rPr>
                            <m:t>=</m:t>
                          </m:r>
                          <m:func>
                            <m:funcPr>
                              <m:ctrlPr>
                                <a:rPr lang="en-US" sz="2400" i="1" smtClean="0">
                                  <a:latin typeface="Cambria Math" panose="02040503050406030204" pitchFamily="18" charset="0"/>
                                </a:rPr>
                              </m:ctrlPr>
                            </m:funcPr>
                            <m:fName>
                              <m:r>
                                <m:rPr>
                                  <m:sty m:val="p"/>
                                </m:rPr>
                                <a:rPr lang="en-US" sz="2400" i="1" smtClean="0">
                                  <a:latin typeface="Cambria Math" panose="02040503050406030204" pitchFamily="18" charset="0"/>
                                </a:rPr>
                                <m:t>Pr</m:t>
                              </m:r>
                            </m:fName>
                            <m:e>
                              <m:d>
                                <m:dPr>
                                  <m:begChr m:val="{"/>
                                  <m:endChr m:val="}"/>
                                  <m:ctrlPr>
                                    <a:rPr lang="en-US" sz="2400" i="1" smtClean="0">
                                      <a:latin typeface="Cambria Math" panose="02040503050406030204" pitchFamily="18" charset="0"/>
                                    </a:rPr>
                                  </m:ctrlPr>
                                </m:dPr>
                                <m:e>
                                  <m:r>
                                    <a:rPr lang="en-US" sz="2400" i="1" smtClean="0">
                                      <a:latin typeface="Cambria Math" panose="02040503050406030204" pitchFamily="18" charset="0"/>
                                    </a:rPr>
                                    <m:t>𝑋</m:t>
                                  </m:r>
                                  <m:d>
                                    <m:dPr>
                                      <m:ctrlPr>
                                        <a:rPr lang="en-US" sz="2400" i="1" smtClean="0">
                                          <a:latin typeface="Cambria Math" panose="02040503050406030204" pitchFamily="18" charset="0"/>
                                        </a:rPr>
                                      </m:ctrlPr>
                                    </m:dPr>
                                    <m:e>
                                      <m:r>
                                        <a:rPr lang="en-US" sz="2400" i="1" smtClean="0">
                                          <a:latin typeface="Cambria Math" panose="02040503050406030204" pitchFamily="18" charset="0"/>
                                        </a:rPr>
                                        <m:t>𝑡</m:t>
                                      </m:r>
                                      <m:r>
                                        <a:rPr lang="en-US" sz="2400" i="1" smtClean="0">
                                          <a:latin typeface="Cambria Math" panose="02040503050406030204" pitchFamily="18" charset="0"/>
                                        </a:rPr>
                                        <m:t>+</m:t>
                                      </m:r>
                                      <m:r>
                                        <a:rPr lang="en-US" sz="2400" i="1" smtClean="0">
                                          <a:latin typeface="Cambria Math" panose="02040503050406030204" pitchFamily="18" charset="0"/>
                                        </a:rPr>
                                        <m:t>𝑘</m:t>
                                      </m:r>
                                    </m:e>
                                  </m:d>
                                  <m:r>
                                    <a:rPr lang="en-US" sz="2400" i="1" smtClean="0">
                                      <a:latin typeface="Cambria Math" panose="02040503050406030204" pitchFamily="18" charset="0"/>
                                    </a:rPr>
                                    <m:t>=</m:t>
                                  </m:r>
                                  <m:r>
                                    <a:rPr lang="en-US" sz="2400" i="1" smtClean="0">
                                      <a:latin typeface="Cambria Math" panose="02040503050406030204" pitchFamily="18" charset="0"/>
                                    </a:rPr>
                                    <m:t>𝑗</m:t>
                                  </m:r>
                                  <m:r>
                                    <a:rPr lang="en-US" sz="2400" i="1" smtClean="0">
                                      <a:latin typeface="Cambria Math" panose="02040503050406030204" pitchFamily="18" charset="0"/>
                                    </a:rPr>
                                    <m:t> | </m:t>
                                  </m:r>
                                  <m:r>
                                    <a:rPr lang="en-US" sz="2400" i="1" smtClean="0">
                                      <a:latin typeface="Cambria Math" panose="02040503050406030204" pitchFamily="18" charset="0"/>
                                    </a:rPr>
                                    <m:t>𝑋</m:t>
                                  </m:r>
                                  <m:d>
                                    <m:dPr>
                                      <m:ctrlPr>
                                        <a:rPr lang="en-US" sz="2400" i="1" smtClean="0">
                                          <a:latin typeface="Cambria Math" panose="02040503050406030204" pitchFamily="18" charset="0"/>
                                        </a:rPr>
                                      </m:ctrlPr>
                                    </m:dPr>
                                    <m:e>
                                      <m:r>
                                        <a:rPr lang="en-US" sz="2400" i="1" smtClean="0">
                                          <a:latin typeface="Cambria Math" panose="02040503050406030204" pitchFamily="18" charset="0"/>
                                        </a:rPr>
                                        <m:t>𝑡</m:t>
                                      </m:r>
                                    </m:e>
                                  </m:d>
                                  <m:r>
                                    <a:rPr lang="en-US" sz="2400" i="1" smtClean="0">
                                      <a:latin typeface="Cambria Math" panose="02040503050406030204" pitchFamily="18" charset="0"/>
                                    </a:rPr>
                                    <m:t>=</m:t>
                                  </m:r>
                                  <m:r>
                                    <a:rPr lang="en-US" sz="2400" i="1" smtClean="0">
                                      <a:latin typeface="Cambria Math" panose="02040503050406030204" pitchFamily="18" charset="0"/>
                                    </a:rPr>
                                    <m:t>𝑖</m:t>
                                  </m:r>
                                </m:e>
                              </m:d>
                            </m:e>
                          </m:func>
                        </m:e>
                        <m:e>
                          <m:r>
                            <m:rPr>
                              <m:aln/>
                            </m:rPr>
                            <a:rPr lang="en-US" sz="2400" i="1" smtClean="0">
                              <a:latin typeface="Cambria Math" panose="02040503050406030204" pitchFamily="18" charset="0"/>
                            </a:rPr>
                            <m:t>&amp;</m:t>
                          </m:r>
                          <m:r>
                            <a:rPr lang="en-US" sz="2400" i="1" smtClean="0">
                              <a:latin typeface="Cambria Math" panose="02040503050406030204" pitchFamily="18" charset="0"/>
                            </a:rPr>
                            <m:t>=</m:t>
                          </m:r>
                          <m:sSubSup>
                            <m:sSubSupPr>
                              <m:ctrlPr>
                                <a:rPr lang="en-US" sz="2400" i="1" smtClean="0">
                                  <a:latin typeface="Cambria Math" panose="02040503050406030204" pitchFamily="18" charset="0"/>
                                </a:rPr>
                              </m:ctrlPr>
                            </m:sSubSupPr>
                            <m:e>
                              <m:r>
                                <a:rPr lang="en-US" sz="2400" i="1" smtClean="0">
                                  <a:latin typeface="Cambria Math" panose="02040503050406030204" pitchFamily="18" charset="0"/>
                                </a:rPr>
                                <m:t>𝑃</m:t>
                              </m:r>
                            </m:e>
                            <m:sub>
                              <m:r>
                                <a:rPr lang="en-US" sz="2400" i="1" smtClean="0">
                                  <a:latin typeface="Cambria Math" panose="02040503050406030204" pitchFamily="18" charset="0"/>
                                </a:rPr>
                                <m:t>𝑖</m:t>
                              </m:r>
                              <m:r>
                                <a:rPr lang="en-US" sz="2400" b="0" i="1" smtClean="0">
                                  <a:latin typeface="Cambria Math" panose="02040503050406030204" pitchFamily="18" charset="0"/>
                                </a:rPr>
                                <m:t>,</m:t>
                              </m:r>
                              <m:r>
                                <a:rPr lang="en-US" sz="2400" i="1" smtClean="0">
                                  <a:latin typeface="Cambria Math" panose="02040503050406030204" pitchFamily="18" charset="0"/>
                                </a:rPr>
                                <m:t>𝑗</m:t>
                              </m:r>
                            </m:sub>
                            <m:sup>
                              <m:d>
                                <m:dPr>
                                  <m:ctrlPr>
                                    <a:rPr lang="en-US" sz="2400" i="1" smtClean="0">
                                      <a:latin typeface="Cambria Math" panose="02040503050406030204" pitchFamily="18" charset="0"/>
                                    </a:rPr>
                                  </m:ctrlPr>
                                </m:dPr>
                                <m:e>
                                  <m:r>
                                    <a:rPr lang="en-US" sz="2400" i="1" smtClean="0">
                                      <a:latin typeface="Cambria Math" panose="02040503050406030204" pitchFamily="18" charset="0"/>
                                    </a:rPr>
                                    <m:t>𝑘</m:t>
                                  </m:r>
                                </m:e>
                              </m:d>
                            </m:sup>
                          </m:sSubSup>
                        </m:e>
                      </m:eqArr>
                    </m:oMath>
                  </m:oMathPara>
                </a14:m>
                <a:endParaRPr lang="en-US" sz="2400" dirty="0"/>
              </a:p>
            </p:txBody>
          </p:sp>
        </mc:Choice>
        <mc:Fallback>
          <p:sp>
            <p:nvSpPr>
              <p:cNvPr id="3" name="Text Placeholder 2">
                <a:extLst>
                  <a:ext uri="{FF2B5EF4-FFF2-40B4-BE49-F238E27FC236}">
                    <a16:creationId xmlns:a16="http://schemas.microsoft.com/office/drawing/2014/main" id="{177A6F93-36CB-6B71-5A18-9CF8893A2653}"/>
                  </a:ext>
                </a:extLst>
              </p:cNvPr>
              <p:cNvSpPr>
                <a:spLocks noGrp="1" noRot="1" noChangeAspect="1" noMove="1" noResize="1" noEditPoints="1" noAdjustHandles="1" noChangeArrowheads="1" noChangeShapeType="1" noTextEdit="1"/>
              </p:cNvSpPr>
              <p:nvPr>
                <p:ph type="body" sz="quarter" idx="20"/>
              </p:nvPr>
            </p:nvSpPr>
            <p:spPr>
              <a:blipFill>
                <a:blip r:embed="rId3"/>
                <a:stretch>
                  <a:fillRect l="-979" t="-2154" b="-923"/>
                </a:stretch>
              </a:blipFill>
            </p:spPr>
            <p:txBody>
              <a:bodyPr/>
              <a:lstStyle/>
              <a:p>
                <a:r>
                  <a:rPr lang="en-US">
                    <a:noFill/>
                  </a:rPr>
                  <a:t> </a:t>
                </a:r>
              </a:p>
            </p:txBody>
          </p:sp>
        </mc:Fallback>
      </mc:AlternateContent>
    </p:spTree>
    <p:extLst>
      <p:ext uri="{BB962C8B-B14F-4D97-AF65-F5344CB8AC3E}">
        <p14:creationId xmlns:p14="http://schemas.microsoft.com/office/powerpoint/2010/main" val="983899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F4050-C354-F2E2-A09B-395502368849}"/>
              </a:ext>
            </a:extLst>
          </p:cNvPr>
          <p:cNvSpPr>
            <a:spLocks noGrp="1"/>
          </p:cNvSpPr>
          <p:nvPr>
            <p:ph type="title"/>
          </p:nvPr>
        </p:nvSpPr>
        <p:spPr/>
        <p:txBody>
          <a:bodyPr/>
          <a:lstStyle/>
          <a:p>
            <a:r>
              <a:rPr lang="en-US" dirty="0"/>
              <a:t>DTMCs</a:t>
            </a:r>
          </a:p>
        </p:txBody>
      </p:sp>
      <mc:AlternateContent xmlns:mc="http://schemas.openxmlformats.org/markup-compatibility/2006">
        <mc:Choice xmlns:a14="http://schemas.microsoft.com/office/drawing/2010/main" Requires="a14">
          <p:sp>
            <p:nvSpPr>
              <p:cNvPr id="3" name="Text Placeholder 2">
                <a:extLst>
                  <a:ext uri="{FF2B5EF4-FFF2-40B4-BE49-F238E27FC236}">
                    <a16:creationId xmlns:a16="http://schemas.microsoft.com/office/drawing/2014/main" id="{1EEA5D3C-11E7-B097-43FD-CC20F11F2258}"/>
                  </a:ext>
                </a:extLst>
              </p:cNvPr>
              <p:cNvSpPr>
                <a:spLocks noGrp="1"/>
              </p:cNvSpPr>
              <p:nvPr>
                <p:ph type="body" sz="quarter" idx="20"/>
              </p:nvPr>
            </p:nvSpPr>
            <p:spPr>
              <a:xfrm>
                <a:off x="652463" y="1795749"/>
                <a:ext cx="11301644" cy="4120309"/>
              </a:xfrm>
            </p:spPr>
            <p:txBody>
              <a:bodyPr>
                <a:normAutofit/>
              </a:bodyPr>
              <a:lstStyle/>
              <a:p>
                <a:r>
                  <a:rPr lang="en-US" sz="2400" dirty="0"/>
                  <a:t>Notice that given </a:t>
                </a:r>
                <a:r>
                  <a:rPr lang="en-US" sz="2400" i="1" dirty="0" err="1"/>
                  <a:t>i,j</a:t>
                </a:r>
                <a:r>
                  <a:rPr lang="en-US" sz="2400" i="1" dirty="0"/>
                  <a:t>, </a:t>
                </a:r>
                <a:r>
                  <a:rPr lang="en-US" sz="2400" dirty="0"/>
                  <a:t>and </a:t>
                </a:r>
                <a:r>
                  <a:rPr lang="en-US" sz="2400" i="1" dirty="0"/>
                  <a:t>k,   </a:t>
                </a:r>
                <a14:m>
                  <m:oMath xmlns:m="http://schemas.openxmlformats.org/officeDocument/2006/math">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𝑃</m:t>
                        </m:r>
                      </m:e>
                      <m:sub>
                        <m:r>
                          <a:rPr lang="en-US" sz="2400" b="0" i="1" smtClean="0">
                            <a:latin typeface="Cambria Math" panose="02040503050406030204" pitchFamily="18" charset="0"/>
                          </a:rPr>
                          <m:t>𝑖</m:t>
                        </m:r>
                        <m:r>
                          <a:rPr lang="en-US" sz="2400" b="0" i="1" smtClean="0">
                            <a:latin typeface="Cambria Math" panose="02040503050406030204" pitchFamily="18" charset="0"/>
                          </a:rPr>
                          <m:t>,</m:t>
                        </m:r>
                        <m:r>
                          <a:rPr lang="en-US" sz="2400" b="0" i="1" smtClean="0">
                            <a:latin typeface="Cambria Math" panose="02040503050406030204" pitchFamily="18" charset="0"/>
                          </a:rPr>
                          <m:t>𝑗</m:t>
                        </m:r>
                      </m:sub>
                      <m: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𝑘</m:t>
                            </m:r>
                          </m:e>
                        </m:d>
                      </m:sup>
                    </m:sSubSup>
                  </m:oMath>
                </a14:m>
                <a:r>
                  <a:rPr lang="en-US" sz="2400" i="1" dirty="0"/>
                  <a:t> </a:t>
                </a:r>
                <a:r>
                  <a:rPr lang="en-US" sz="2400" dirty="0"/>
                  <a:t>is the probability that if X is in state </a:t>
                </a:r>
                <a:r>
                  <a:rPr lang="en-US" sz="2400" i="1" dirty="0" err="1"/>
                  <a:t>i</a:t>
                </a:r>
                <a:r>
                  <a:rPr lang="en-US" sz="2400" dirty="0"/>
                  <a:t>, then after </a:t>
                </a:r>
                <a:r>
                  <a:rPr lang="en-US" sz="2400" i="1" dirty="0"/>
                  <a:t>k</a:t>
                </a:r>
                <a:r>
                  <a:rPr lang="en-US" sz="2400" dirty="0"/>
                  <a:t> discrete time-steps X will be in state </a:t>
                </a:r>
                <a:r>
                  <a:rPr lang="en-US" sz="2400" i="1" dirty="0"/>
                  <a:t>j</a:t>
                </a:r>
              </a:p>
              <a:p>
                <a:r>
                  <a:rPr lang="en-US" sz="2400" dirty="0"/>
                  <a:t>We</a:t>
                </a:r>
                <a:r>
                  <a:rPr lang="en-US" sz="2400" i="1" dirty="0"/>
                  <a:t> </a:t>
                </a:r>
                <a:r>
                  <a:rPr lang="en-US" sz="2400" dirty="0"/>
                  <a:t>often will write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𝑃</m:t>
                        </m:r>
                      </m:e>
                      <m:sub>
                        <m:r>
                          <a:rPr lang="en-US" sz="2400" i="1" dirty="0">
                            <a:latin typeface="Cambria Math" panose="02040503050406030204" pitchFamily="18" charset="0"/>
                          </a:rPr>
                          <m:t>𝑖</m:t>
                        </m:r>
                        <m:r>
                          <a:rPr lang="en-US" sz="2400" b="0" i="1" dirty="0" smtClean="0">
                            <a:latin typeface="Cambria Math" panose="02040503050406030204" pitchFamily="18" charset="0"/>
                          </a:rPr>
                          <m:t>,</m:t>
                        </m:r>
                        <m:r>
                          <a:rPr lang="en-US" sz="2400" i="1" dirty="0">
                            <a:latin typeface="Cambria Math" panose="02040503050406030204" pitchFamily="18" charset="0"/>
                          </a:rPr>
                          <m:t>𝑗</m:t>
                        </m:r>
                      </m:sub>
                    </m:sSub>
                  </m:oMath>
                </a14:m>
                <a:r>
                  <a:rPr lang="en-US" sz="2400" dirty="0"/>
                  <a:t> to mean </a:t>
                </a:r>
                <a14:m>
                  <m:oMath xmlns:m="http://schemas.openxmlformats.org/officeDocument/2006/math">
                    <m:sSubSup>
                      <m:sSubSupPr>
                        <m:ctrlPr>
                          <a:rPr lang="en-US" sz="2400" i="1" dirty="0">
                            <a:latin typeface="Cambria Math" panose="02040503050406030204" pitchFamily="18" charset="0"/>
                          </a:rPr>
                        </m:ctrlPr>
                      </m:sSubSupPr>
                      <m:e>
                        <m:r>
                          <a:rPr lang="en-US" sz="2400" i="1" dirty="0">
                            <a:latin typeface="Cambria Math" panose="02040503050406030204" pitchFamily="18" charset="0"/>
                          </a:rPr>
                          <m:t>𝑃</m:t>
                        </m:r>
                      </m:e>
                      <m:sub>
                        <m:r>
                          <a:rPr lang="en-US" sz="2400" i="1" dirty="0">
                            <a:latin typeface="Cambria Math" panose="02040503050406030204" pitchFamily="18" charset="0"/>
                          </a:rPr>
                          <m:t>𝑖</m:t>
                        </m:r>
                        <m:r>
                          <a:rPr lang="en-US" sz="2400" b="0" i="1" dirty="0" smtClean="0">
                            <a:latin typeface="Cambria Math" panose="02040503050406030204" pitchFamily="18" charset="0"/>
                          </a:rPr>
                          <m:t>,</m:t>
                        </m:r>
                        <m:r>
                          <a:rPr lang="en-US" sz="2400" i="1" dirty="0">
                            <a:latin typeface="Cambria Math" panose="02040503050406030204" pitchFamily="18" charset="0"/>
                          </a:rPr>
                          <m:t>𝑗</m:t>
                        </m:r>
                      </m:sub>
                      <m:sup>
                        <m:d>
                          <m:dPr>
                            <m:ctrlPr>
                              <a:rPr lang="en-US" sz="2400" i="0" dirty="0">
                                <a:latin typeface="Cambria Math" panose="02040503050406030204" pitchFamily="18" charset="0"/>
                              </a:rPr>
                            </m:ctrlPr>
                          </m:dPr>
                          <m:e>
                            <m:r>
                              <a:rPr lang="en-US" sz="2400" i="0" dirty="0">
                                <a:latin typeface="Cambria Math" panose="02040503050406030204" pitchFamily="18" charset="0"/>
                              </a:rPr>
                              <m:t>1</m:t>
                            </m:r>
                          </m:e>
                        </m:d>
                      </m:sup>
                    </m:sSubSup>
                    <m:r>
                      <a:rPr lang="en-US" sz="2400" i="0" dirty="0">
                        <a:latin typeface="Cambria Math" panose="02040503050406030204" pitchFamily="18" charset="0"/>
                      </a:rPr>
                      <m:t>,</m:t>
                    </m:r>
                  </m:oMath>
                </a14:m>
                <a:r>
                  <a:rPr lang="en-US" sz="2400" dirty="0"/>
                  <a:t>often referred to as a </a:t>
                </a:r>
                <a:r>
                  <a:rPr lang="en-US" sz="2400" i="1" dirty="0"/>
                  <a:t>transition probability</a:t>
                </a:r>
              </a:p>
              <a:p>
                <a:r>
                  <a:rPr lang="en-US" sz="2400" dirty="0"/>
                  <a:t>Example: communication channel where a message is comprised of a START frame, n data frames where n&gt;0, and an END frame.  START frame can only be sent after the channel is idle </a:t>
                </a:r>
                <a:endParaRPr lang="en-US" sz="2400" i="1" dirty="0"/>
              </a:p>
            </p:txBody>
          </p:sp>
        </mc:Choice>
        <mc:Fallback>
          <p:sp>
            <p:nvSpPr>
              <p:cNvPr id="3" name="Text Placeholder 2">
                <a:extLst>
                  <a:ext uri="{FF2B5EF4-FFF2-40B4-BE49-F238E27FC236}">
                    <a16:creationId xmlns:a16="http://schemas.microsoft.com/office/drawing/2014/main" id="{1EEA5D3C-11E7-B097-43FD-CC20F11F2258}"/>
                  </a:ext>
                </a:extLst>
              </p:cNvPr>
              <p:cNvSpPr>
                <a:spLocks noGrp="1" noRot="1" noChangeAspect="1" noMove="1" noResize="1" noEditPoints="1" noAdjustHandles="1" noChangeArrowheads="1" noChangeShapeType="1" noTextEdit="1"/>
              </p:cNvSpPr>
              <p:nvPr>
                <p:ph type="body" sz="quarter" idx="20"/>
              </p:nvPr>
            </p:nvSpPr>
            <p:spPr>
              <a:xfrm>
                <a:off x="652463" y="1795749"/>
                <a:ext cx="11301644" cy="4120309"/>
              </a:xfrm>
              <a:blipFill>
                <a:blip r:embed="rId2"/>
                <a:stretch>
                  <a:fillRect l="-898" t="-308"/>
                </a:stretch>
              </a:blipFill>
            </p:spPr>
            <p:txBody>
              <a:bodyPr/>
              <a:lstStyle/>
              <a:p>
                <a:r>
                  <a:rPr lang="en-US">
                    <a:noFill/>
                  </a:rPr>
                  <a:t> </a:t>
                </a:r>
              </a:p>
            </p:txBody>
          </p:sp>
        </mc:Fallback>
      </mc:AlternateContent>
    </p:spTree>
    <p:extLst>
      <p:ext uri="{BB962C8B-B14F-4D97-AF65-F5344CB8AC3E}">
        <p14:creationId xmlns:p14="http://schemas.microsoft.com/office/powerpoint/2010/main" val="3037172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F431D-288D-E240-FE14-45F8A5FFA03D}"/>
              </a:ext>
            </a:extLst>
          </p:cNvPr>
          <p:cNvSpPr>
            <a:spLocks noGrp="1"/>
          </p:cNvSpPr>
          <p:nvPr>
            <p:ph type="title"/>
          </p:nvPr>
        </p:nvSpPr>
        <p:spPr/>
        <p:txBody>
          <a:bodyPr/>
          <a:lstStyle/>
          <a:p>
            <a:r>
              <a:rPr lang="en-US" dirty="0"/>
              <a:t>DTMC Example</a:t>
            </a:r>
          </a:p>
        </p:txBody>
      </p:sp>
      <p:sp>
        <p:nvSpPr>
          <p:cNvPr id="3" name="Text Placeholder 2">
            <a:extLst>
              <a:ext uri="{FF2B5EF4-FFF2-40B4-BE49-F238E27FC236}">
                <a16:creationId xmlns:a16="http://schemas.microsoft.com/office/drawing/2014/main" id="{C3B98ADA-9586-8B23-2BF0-7D2E6C9C0BCF}"/>
              </a:ext>
            </a:extLst>
          </p:cNvPr>
          <p:cNvSpPr>
            <a:spLocks noGrp="1"/>
          </p:cNvSpPr>
          <p:nvPr>
            <p:ph type="body" sz="quarter" idx="20"/>
          </p:nvPr>
        </p:nvSpPr>
        <p:spPr>
          <a:xfrm>
            <a:off x="671997" y="2822769"/>
            <a:ext cx="10370190" cy="852271"/>
          </a:xfrm>
        </p:spPr>
        <p:txBody>
          <a:bodyPr/>
          <a:lstStyle/>
          <a:p>
            <a:r>
              <a:rPr lang="en-US" dirty="0"/>
              <a:t>When Idle, a new message is initiated in the next frame with probability 0.25</a:t>
            </a:r>
          </a:p>
          <a:p>
            <a:r>
              <a:rPr lang="en-US" dirty="0"/>
              <a:t>When transmitting a data frame, the next frame transmitted is END with probability 0.1</a:t>
            </a:r>
          </a:p>
        </p:txBody>
      </p:sp>
      <p:graphicFrame>
        <p:nvGraphicFramePr>
          <p:cNvPr id="9" name="Table 8">
            <a:extLst>
              <a:ext uri="{FF2B5EF4-FFF2-40B4-BE49-F238E27FC236}">
                <a16:creationId xmlns:a16="http://schemas.microsoft.com/office/drawing/2014/main" id="{502B406B-F867-E736-4D8B-A0B44CA55E20}"/>
              </a:ext>
            </a:extLst>
          </p:cNvPr>
          <p:cNvGraphicFramePr>
            <a:graphicFrameLocks noGrp="1"/>
          </p:cNvGraphicFramePr>
          <p:nvPr>
            <p:extLst>
              <p:ext uri="{D42A27DB-BD31-4B8C-83A1-F6EECF244321}">
                <p14:modId xmlns:p14="http://schemas.microsoft.com/office/powerpoint/2010/main" val="2850073635"/>
              </p:ext>
            </p:extLst>
          </p:nvPr>
        </p:nvGraphicFramePr>
        <p:xfrm>
          <a:off x="1517080" y="1489195"/>
          <a:ext cx="8128000" cy="11125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709694136"/>
                    </a:ext>
                  </a:extLst>
                </a:gridCol>
                <a:gridCol w="2032000">
                  <a:extLst>
                    <a:ext uri="{9D8B030D-6E8A-4147-A177-3AD203B41FA5}">
                      <a16:colId xmlns:a16="http://schemas.microsoft.com/office/drawing/2014/main" val="2811869044"/>
                    </a:ext>
                  </a:extLst>
                </a:gridCol>
                <a:gridCol w="2032000">
                  <a:extLst>
                    <a:ext uri="{9D8B030D-6E8A-4147-A177-3AD203B41FA5}">
                      <a16:colId xmlns:a16="http://schemas.microsoft.com/office/drawing/2014/main" val="2675748608"/>
                    </a:ext>
                  </a:extLst>
                </a:gridCol>
                <a:gridCol w="2032000">
                  <a:extLst>
                    <a:ext uri="{9D8B030D-6E8A-4147-A177-3AD203B41FA5}">
                      <a16:colId xmlns:a16="http://schemas.microsoft.com/office/drawing/2014/main" val="1522627010"/>
                    </a:ext>
                  </a:extLst>
                </a:gridCol>
              </a:tblGrid>
              <a:tr h="370840">
                <a:tc>
                  <a:txBody>
                    <a:bodyPr/>
                    <a:lstStyle/>
                    <a:p>
                      <a:r>
                        <a:rPr lang="en-US" dirty="0"/>
                        <a:t>State Number</a:t>
                      </a:r>
                    </a:p>
                  </a:txBody>
                  <a:tcPr/>
                </a:tc>
                <a:tc>
                  <a:txBody>
                    <a:bodyPr/>
                    <a:lstStyle/>
                    <a:p>
                      <a:r>
                        <a:rPr lang="en-US" dirty="0"/>
                        <a:t>State Meaning</a:t>
                      </a:r>
                    </a:p>
                  </a:txBody>
                  <a:tcPr/>
                </a:tc>
                <a:tc>
                  <a:txBody>
                    <a:bodyPr/>
                    <a:lstStyle/>
                    <a:p>
                      <a:r>
                        <a:rPr lang="en-US" dirty="0"/>
                        <a:t>State Number</a:t>
                      </a:r>
                    </a:p>
                  </a:txBody>
                  <a:tcPr/>
                </a:tc>
                <a:tc>
                  <a:txBody>
                    <a:bodyPr/>
                    <a:lstStyle/>
                    <a:p>
                      <a:r>
                        <a:rPr lang="en-US" dirty="0"/>
                        <a:t>State Meaning</a:t>
                      </a:r>
                    </a:p>
                  </a:txBody>
                  <a:tcPr/>
                </a:tc>
                <a:extLst>
                  <a:ext uri="{0D108BD9-81ED-4DB2-BD59-A6C34878D82A}">
                    <a16:rowId xmlns:a16="http://schemas.microsoft.com/office/drawing/2014/main" val="2484500716"/>
                  </a:ext>
                </a:extLst>
              </a:tr>
              <a:tr h="370840">
                <a:tc>
                  <a:txBody>
                    <a:bodyPr/>
                    <a:lstStyle/>
                    <a:p>
                      <a:r>
                        <a:rPr lang="en-US" dirty="0"/>
                        <a:t>1</a:t>
                      </a:r>
                    </a:p>
                  </a:txBody>
                  <a:tcPr/>
                </a:tc>
                <a:tc>
                  <a:txBody>
                    <a:bodyPr/>
                    <a:lstStyle/>
                    <a:p>
                      <a:r>
                        <a:rPr lang="en-US" dirty="0"/>
                        <a:t>Idle</a:t>
                      </a:r>
                    </a:p>
                  </a:txBody>
                  <a:tcPr/>
                </a:tc>
                <a:tc>
                  <a:txBody>
                    <a:bodyPr/>
                    <a:lstStyle/>
                    <a:p>
                      <a:r>
                        <a:rPr lang="en-US" dirty="0"/>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DATA frame</a:t>
                      </a:r>
                    </a:p>
                  </a:txBody>
                  <a:tcPr/>
                </a:tc>
                <a:extLst>
                  <a:ext uri="{0D108BD9-81ED-4DB2-BD59-A6C34878D82A}">
                    <a16:rowId xmlns:a16="http://schemas.microsoft.com/office/drawing/2014/main" val="2571402827"/>
                  </a:ext>
                </a:extLst>
              </a:tr>
              <a:tr h="370840">
                <a:tc>
                  <a:txBody>
                    <a:bodyPr/>
                    <a:lstStyle/>
                    <a:p>
                      <a:r>
                        <a:rPr lang="en-US" dirty="0"/>
                        <a:t>2</a:t>
                      </a:r>
                    </a:p>
                  </a:txBody>
                  <a:tcPr/>
                </a:tc>
                <a:tc>
                  <a:txBody>
                    <a:bodyPr/>
                    <a:lstStyle/>
                    <a:p>
                      <a:r>
                        <a:rPr lang="en-US" dirty="0"/>
                        <a:t>START frame</a:t>
                      </a:r>
                    </a:p>
                  </a:txBody>
                  <a:tcPr/>
                </a:tc>
                <a:tc>
                  <a:txBody>
                    <a:bodyPr/>
                    <a:lstStyle/>
                    <a:p>
                      <a:r>
                        <a:rPr lang="en-US" dirty="0"/>
                        <a:t>4</a:t>
                      </a:r>
                    </a:p>
                  </a:txBody>
                  <a:tcPr/>
                </a:tc>
                <a:tc>
                  <a:txBody>
                    <a:bodyPr/>
                    <a:lstStyle/>
                    <a:p>
                      <a:r>
                        <a:rPr lang="en-US" dirty="0"/>
                        <a:t>END frame</a:t>
                      </a:r>
                    </a:p>
                  </a:txBody>
                  <a:tcPr/>
                </a:tc>
                <a:extLst>
                  <a:ext uri="{0D108BD9-81ED-4DB2-BD59-A6C34878D82A}">
                    <a16:rowId xmlns:a16="http://schemas.microsoft.com/office/drawing/2014/main" val="3824376920"/>
                  </a:ext>
                </a:extLst>
              </a:tr>
            </a:tbl>
          </a:graphicData>
        </a:graphic>
      </p:graphicFrame>
      <p:grpSp>
        <p:nvGrpSpPr>
          <p:cNvPr id="38" name="Group 37" descr="DTMC graph. Idle node directs arc with weight 0.25 to START node and directs arc back to self with weight 0.75.  START node directs arc with weight 1.0 to DATA node.  DATA node directs arc with weight 0.9 back to self, and directs arc with weight 0.1 to END node.  END node directs arc with weight END to Idle node.">
            <a:extLst>
              <a:ext uri="{FF2B5EF4-FFF2-40B4-BE49-F238E27FC236}">
                <a16:creationId xmlns:a16="http://schemas.microsoft.com/office/drawing/2014/main" id="{88F5F354-8CFD-D574-4BCE-07FA3EBBD680}"/>
              </a:ext>
            </a:extLst>
          </p:cNvPr>
          <p:cNvGrpSpPr/>
          <p:nvPr/>
        </p:nvGrpSpPr>
        <p:grpSpPr>
          <a:xfrm>
            <a:off x="2551601" y="3869473"/>
            <a:ext cx="5527600" cy="1712408"/>
            <a:chOff x="2551601" y="3869473"/>
            <a:chExt cx="5527600" cy="1712408"/>
          </a:xfrm>
        </p:grpSpPr>
        <p:sp>
          <p:nvSpPr>
            <p:cNvPr id="27" name="Freeform 26">
              <a:extLst>
                <a:ext uri="{FF2B5EF4-FFF2-40B4-BE49-F238E27FC236}">
                  <a16:creationId xmlns:a16="http://schemas.microsoft.com/office/drawing/2014/main" id="{D8BE0022-CDAA-1DFF-CD25-1BCB5C1761C2}"/>
                </a:ext>
              </a:extLst>
            </p:cNvPr>
            <p:cNvSpPr/>
            <p:nvPr/>
          </p:nvSpPr>
          <p:spPr>
            <a:xfrm>
              <a:off x="3188817" y="3869473"/>
              <a:ext cx="4394012" cy="558729"/>
            </a:xfrm>
            <a:custGeom>
              <a:avLst/>
              <a:gdLst>
                <a:gd name="csX0" fmla="*/ 4394012 w 4394012"/>
                <a:gd name="csY0" fmla="*/ 524107 h 558729"/>
                <a:gd name="csX1" fmla="*/ 4315954 w 4394012"/>
                <a:gd name="csY1" fmla="*/ 479503 h 558729"/>
                <a:gd name="csX2" fmla="*/ 4260198 w 4394012"/>
                <a:gd name="csY2" fmla="*/ 446049 h 558729"/>
                <a:gd name="csX3" fmla="*/ 4148685 w 4394012"/>
                <a:gd name="csY3" fmla="*/ 401444 h 558729"/>
                <a:gd name="csX4" fmla="*/ 4070627 w 4394012"/>
                <a:gd name="csY4" fmla="*/ 367990 h 558729"/>
                <a:gd name="csX5" fmla="*/ 4037173 w 4394012"/>
                <a:gd name="csY5" fmla="*/ 356839 h 558729"/>
                <a:gd name="csX6" fmla="*/ 3947963 w 4394012"/>
                <a:gd name="csY6" fmla="*/ 312234 h 558729"/>
                <a:gd name="csX7" fmla="*/ 3892207 w 4394012"/>
                <a:gd name="csY7" fmla="*/ 301083 h 558729"/>
                <a:gd name="csX8" fmla="*/ 3791846 w 4394012"/>
                <a:gd name="csY8" fmla="*/ 267629 h 558729"/>
                <a:gd name="csX9" fmla="*/ 3724939 w 4394012"/>
                <a:gd name="csY9" fmla="*/ 245327 h 558729"/>
                <a:gd name="csX10" fmla="*/ 3658032 w 4394012"/>
                <a:gd name="csY10" fmla="*/ 234176 h 558729"/>
                <a:gd name="csX11" fmla="*/ 3524217 w 4394012"/>
                <a:gd name="csY11" fmla="*/ 189571 h 558729"/>
                <a:gd name="csX12" fmla="*/ 3412705 w 4394012"/>
                <a:gd name="csY12" fmla="*/ 167268 h 558729"/>
                <a:gd name="csX13" fmla="*/ 3312344 w 4394012"/>
                <a:gd name="csY13" fmla="*/ 133815 h 558729"/>
                <a:gd name="csX14" fmla="*/ 3200832 w 4394012"/>
                <a:gd name="csY14" fmla="*/ 111512 h 558729"/>
                <a:gd name="csX15" fmla="*/ 3156227 w 4394012"/>
                <a:gd name="csY15" fmla="*/ 100361 h 558729"/>
                <a:gd name="csX16" fmla="*/ 3000110 w 4394012"/>
                <a:gd name="csY16" fmla="*/ 78059 h 558729"/>
                <a:gd name="csX17" fmla="*/ 2888598 w 4394012"/>
                <a:gd name="csY17" fmla="*/ 55756 h 558729"/>
                <a:gd name="csX18" fmla="*/ 2542910 w 4394012"/>
                <a:gd name="csY18" fmla="*/ 33454 h 558729"/>
                <a:gd name="csX19" fmla="*/ 2018803 w 4394012"/>
                <a:gd name="csY19" fmla="*/ 11151 h 558729"/>
                <a:gd name="csX20" fmla="*/ 1684266 w 4394012"/>
                <a:gd name="csY20" fmla="*/ 0 h 558729"/>
                <a:gd name="csX21" fmla="*/ 1394334 w 4394012"/>
                <a:gd name="csY21" fmla="*/ 11151 h 558729"/>
                <a:gd name="csX22" fmla="*/ 1349729 w 4394012"/>
                <a:gd name="csY22" fmla="*/ 22303 h 558729"/>
                <a:gd name="csX23" fmla="*/ 1293973 w 4394012"/>
                <a:gd name="csY23" fmla="*/ 33454 h 558729"/>
                <a:gd name="csX24" fmla="*/ 1204763 w 4394012"/>
                <a:gd name="csY24" fmla="*/ 66907 h 558729"/>
                <a:gd name="csX25" fmla="*/ 1115554 w 4394012"/>
                <a:gd name="csY25" fmla="*/ 89210 h 558729"/>
                <a:gd name="csX26" fmla="*/ 981739 w 4394012"/>
                <a:gd name="csY26" fmla="*/ 133815 h 558729"/>
                <a:gd name="csX27" fmla="*/ 914832 w 4394012"/>
                <a:gd name="csY27" fmla="*/ 156117 h 558729"/>
                <a:gd name="csX28" fmla="*/ 870227 w 4394012"/>
                <a:gd name="csY28" fmla="*/ 167268 h 558729"/>
                <a:gd name="csX29" fmla="*/ 803320 w 4394012"/>
                <a:gd name="csY29" fmla="*/ 189571 h 558729"/>
                <a:gd name="csX30" fmla="*/ 702959 w 4394012"/>
                <a:gd name="csY30" fmla="*/ 223025 h 558729"/>
                <a:gd name="csX31" fmla="*/ 669505 w 4394012"/>
                <a:gd name="csY31" fmla="*/ 234176 h 558729"/>
                <a:gd name="csX32" fmla="*/ 591446 w 4394012"/>
                <a:gd name="csY32" fmla="*/ 256478 h 558729"/>
                <a:gd name="csX33" fmla="*/ 479934 w 4394012"/>
                <a:gd name="csY33" fmla="*/ 301083 h 558729"/>
                <a:gd name="csX34" fmla="*/ 413027 w 4394012"/>
                <a:gd name="csY34" fmla="*/ 323386 h 558729"/>
                <a:gd name="csX35" fmla="*/ 334968 w 4394012"/>
                <a:gd name="csY35" fmla="*/ 356839 h 558729"/>
                <a:gd name="csX36" fmla="*/ 279212 w 4394012"/>
                <a:gd name="csY36" fmla="*/ 401444 h 558729"/>
                <a:gd name="csX37" fmla="*/ 245759 w 4394012"/>
                <a:gd name="csY37" fmla="*/ 412595 h 558729"/>
                <a:gd name="csX38" fmla="*/ 178851 w 4394012"/>
                <a:gd name="csY38" fmla="*/ 446049 h 558729"/>
                <a:gd name="csX39" fmla="*/ 145398 w 4394012"/>
                <a:gd name="csY39" fmla="*/ 468351 h 558729"/>
                <a:gd name="csX40" fmla="*/ 123095 w 4394012"/>
                <a:gd name="csY40" fmla="*/ 490654 h 558729"/>
                <a:gd name="csX41" fmla="*/ 89642 w 4394012"/>
                <a:gd name="csY41" fmla="*/ 501805 h 558729"/>
                <a:gd name="csX42" fmla="*/ 67339 w 4394012"/>
                <a:gd name="csY42" fmla="*/ 524107 h 558729"/>
                <a:gd name="csX43" fmla="*/ 432 w 4394012"/>
                <a:gd name="csY43" fmla="*/ 557561 h 558729"/>
                <a:gd name="csX44" fmla="*/ 11583 w 4394012"/>
                <a:gd name="csY44" fmla="*/ 557561 h 5587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4394012" h="558729">
                  <a:moveTo>
                    <a:pt x="4394012" y="524107"/>
                  </a:moveTo>
                  <a:cubicBezTo>
                    <a:pt x="4367993" y="509239"/>
                    <a:pt x="4340889" y="496126"/>
                    <a:pt x="4315954" y="479503"/>
                  </a:cubicBezTo>
                  <a:cubicBezTo>
                    <a:pt x="4254724" y="438684"/>
                    <a:pt x="4337852" y="471934"/>
                    <a:pt x="4260198" y="446049"/>
                  </a:cubicBezTo>
                  <a:cubicBezTo>
                    <a:pt x="4211958" y="397811"/>
                    <a:pt x="4260521" y="438723"/>
                    <a:pt x="4148685" y="401444"/>
                  </a:cubicBezTo>
                  <a:cubicBezTo>
                    <a:pt x="4070228" y="375292"/>
                    <a:pt x="4167089" y="409331"/>
                    <a:pt x="4070627" y="367990"/>
                  </a:cubicBezTo>
                  <a:cubicBezTo>
                    <a:pt x="4059823" y="363360"/>
                    <a:pt x="4047874" y="361703"/>
                    <a:pt x="4037173" y="356839"/>
                  </a:cubicBezTo>
                  <a:cubicBezTo>
                    <a:pt x="4006906" y="343082"/>
                    <a:pt x="3978994" y="324169"/>
                    <a:pt x="3947963" y="312234"/>
                  </a:cubicBezTo>
                  <a:cubicBezTo>
                    <a:pt x="3930273" y="305430"/>
                    <a:pt x="3910431" y="306290"/>
                    <a:pt x="3892207" y="301083"/>
                  </a:cubicBezTo>
                  <a:cubicBezTo>
                    <a:pt x="3858301" y="291395"/>
                    <a:pt x="3825300" y="278780"/>
                    <a:pt x="3791846" y="267629"/>
                  </a:cubicBezTo>
                  <a:cubicBezTo>
                    <a:pt x="3769544" y="260195"/>
                    <a:pt x="3748128" y="249192"/>
                    <a:pt x="3724939" y="245327"/>
                  </a:cubicBezTo>
                  <a:cubicBezTo>
                    <a:pt x="3702637" y="241610"/>
                    <a:pt x="3679967" y="239660"/>
                    <a:pt x="3658032" y="234176"/>
                  </a:cubicBezTo>
                  <a:cubicBezTo>
                    <a:pt x="3658023" y="234174"/>
                    <a:pt x="3524227" y="189573"/>
                    <a:pt x="3524217" y="189571"/>
                  </a:cubicBezTo>
                  <a:cubicBezTo>
                    <a:pt x="3482338" y="182591"/>
                    <a:pt x="3452032" y="179369"/>
                    <a:pt x="3412705" y="167268"/>
                  </a:cubicBezTo>
                  <a:cubicBezTo>
                    <a:pt x="3379001" y="156898"/>
                    <a:pt x="3346922" y="140731"/>
                    <a:pt x="3312344" y="133815"/>
                  </a:cubicBezTo>
                  <a:cubicBezTo>
                    <a:pt x="3275173" y="126381"/>
                    <a:pt x="3237607" y="120706"/>
                    <a:pt x="3200832" y="111512"/>
                  </a:cubicBezTo>
                  <a:cubicBezTo>
                    <a:pt x="3185964" y="107795"/>
                    <a:pt x="3171255" y="103367"/>
                    <a:pt x="3156227" y="100361"/>
                  </a:cubicBezTo>
                  <a:cubicBezTo>
                    <a:pt x="3102633" y="89642"/>
                    <a:pt x="3054929" y="84911"/>
                    <a:pt x="3000110" y="78059"/>
                  </a:cubicBezTo>
                  <a:cubicBezTo>
                    <a:pt x="2951798" y="61954"/>
                    <a:pt x="2955760" y="61058"/>
                    <a:pt x="2888598" y="55756"/>
                  </a:cubicBezTo>
                  <a:cubicBezTo>
                    <a:pt x="2773487" y="46668"/>
                    <a:pt x="2657673" y="46205"/>
                    <a:pt x="2542910" y="33454"/>
                  </a:cubicBezTo>
                  <a:cubicBezTo>
                    <a:pt x="2297988" y="6241"/>
                    <a:pt x="2493524" y="25114"/>
                    <a:pt x="2018803" y="11151"/>
                  </a:cubicBezTo>
                  <a:lnTo>
                    <a:pt x="1684266" y="0"/>
                  </a:lnTo>
                  <a:cubicBezTo>
                    <a:pt x="1587622" y="3717"/>
                    <a:pt x="1490835" y="4717"/>
                    <a:pt x="1394334" y="11151"/>
                  </a:cubicBezTo>
                  <a:cubicBezTo>
                    <a:pt x="1379042" y="12170"/>
                    <a:pt x="1364690" y="18978"/>
                    <a:pt x="1349729" y="22303"/>
                  </a:cubicBezTo>
                  <a:cubicBezTo>
                    <a:pt x="1331227" y="26415"/>
                    <a:pt x="1312360" y="28857"/>
                    <a:pt x="1293973" y="33454"/>
                  </a:cubicBezTo>
                  <a:cubicBezTo>
                    <a:pt x="1268667" y="39780"/>
                    <a:pt x="1225219" y="59236"/>
                    <a:pt x="1204763" y="66907"/>
                  </a:cubicBezTo>
                  <a:cubicBezTo>
                    <a:pt x="1165567" y="81606"/>
                    <a:pt x="1163103" y="79700"/>
                    <a:pt x="1115554" y="89210"/>
                  </a:cubicBezTo>
                  <a:cubicBezTo>
                    <a:pt x="1014972" y="139500"/>
                    <a:pt x="1139740" y="81149"/>
                    <a:pt x="981739" y="133815"/>
                  </a:cubicBezTo>
                  <a:cubicBezTo>
                    <a:pt x="959437" y="141249"/>
                    <a:pt x="937639" y="150415"/>
                    <a:pt x="914832" y="156117"/>
                  </a:cubicBezTo>
                  <a:cubicBezTo>
                    <a:pt x="899964" y="159834"/>
                    <a:pt x="884907" y="162864"/>
                    <a:pt x="870227" y="167268"/>
                  </a:cubicBezTo>
                  <a:cubicBezTo>
                    <a:pt x="847710" y="174023"/>
                    <a:pt x="825622" y="182137"/>
                    <a:pt x="803320" y="189571"/>
                  </a:cubicBezTo>
                  <a:lnTo>
                    <a:pt x="702959" y="223025"/>
                  </a:lnTo>
                  <a:cubicBezTo>
                    <a:pt x="691808" y="226742"/>
                    <a:pt x="680807" y="230947"/>
                    <a:pt x="669505" y="234176"/>
                  </a:cubicBezTo>
                  <a:cubicBezTo>
                    <a:pt x="643485" y="241610"/>
                    <a:pt x="617310" y="248520"/>
                    <a:pt x="591446" y="256478"/>
                  </a:cubicBezTo>
                  <a:cubicBezTo>
                    <a:pt x="431205" y="305783"/>
                    <a:pt x="600412" y="252892"/>
                    <a:pt x="479934" y="301083"/>
                  </a:cubicBezTo>
                  <a:cubicBezTo>
                    <a:pt x="458107" y="309814"/>
                    <a:pt x="432588" y="310346"/>
                    <a:pt x="413027" y="323386"/>
                  </a:cubicBezTo>
                  <a:cubicBezTo>
                    <a:pt x="366821" y="354189"/>
                    <a:pt x="392575" y="342438"/>
                    <a:pt x="334968" y="356839"/>
                  </a:cubicBezTo>
                  <a:cubicBezTo>
                    <a:pt x="314223" y="377585"/>
                    <a:pt x="307349" y="387376"/>
                    <a:pt x="279212" y="401444"/>
                  </a:cubicBezTo>
                  <a:cubicBezTo>
                    <a:pt x="268699" y="406701"/>
                    <a:pt x="256910" y="408878"/>
                    <a:pt x="245759" y="412595"/>
                  </a:cubicBezTo>
                  <a:cubicBezTo>
                    <a:pt x="149889" y="476509"/>
                    <a:pt x="271184" y="399883"/>
                    <a:pt x="178851" y="446049"/>
                  </a:cubicBezTo>
                  <a:cubicBezTo>
                    <a:pt x="166864" y="452042"/>
                    <a:pt x="155863" y="459979"/>
                    <a:pt x="145398" y="468351"/>
                  </a:cubicBezTo>
                  <a:cubicBezTo>
                    <a:pt x="137188" y="474919"/>
                    <a:pt x="132110" y="485245"/>
                    <a:pt x="123095" y="490654"/>
                  </a:cubicBezTo>
                  <a:cubicBezTo>
                    <a:pt x="113016" y="496702"/>
                    <a:pt x="100793" y="498088"/>
                    <a:pt x="89642" y="501805"/>
                  </a:cubicBezTo>
                  <a:cubicBezTo>
                    <a:pt x="82208" y="509239"/>
                    <a:pt x="76354" y="518698"/>
                    <a:pt x="67339" y="524107"/>
                  </a:cubicBezTo>
                  <a:cubicBezTo>
                    <a:pt x="21995" y="551313"/>
                    <a:pt x="42726" y="515267"/>
                    <a:pt x="432" y="557561"/>
                  </a:cubicBezTo>
                  <a:cubicBezTo>
                    <a:pt x="-2196" y="560189"/>
                    <a:pt x="7866" y="557561"/>
                    <a:pt x="11583" y="557561"/>
                  </a:cubicBezTo>
                </a:path>
              </a:pathLst>
            </a:custGeom>
            <a:noFill/>
            <a:ln w="25400">
              <a:solidFill>
                <a:schemeClr val="tx1"/>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1C3F519D-E4B1-D787-C9F8-C4B1490959D6}"/>
                </a:ext>
              </a:extLst>
            </p:cNvPr>
            <p:cNvGrpSpPr/>
            <p:nvPr/>
          </p:nvGrpSpPr>
          <p:grpSpPr>
            <a:xfrm>
              <a:off x="2551601" y="3876420"/>
              <a:ext cx="5527600" cy="1705461"/>
              <a:chOff x="2551601" y="3876420"/>
              <a:chExt cx="5527600" cy="1705461"/>
            </a:xfrm>
          </p:grpSpPr>
          <p:sp>
            <p:nvSpPr>
              <p:cNvPr id="10" name="TextBox 9">
                <a:extLst>
                  <a:ext uri="{FF2B5EF4-FFF2-40B4-BE49-F238E27FC236}">
                    <a16:creationId xmlns:a16="http://schemas.microsoft.com/office/drawing/2014/main" id="{CA040A1F-39F4-5715-9D75-DD8F9AB03212}"/>
                  </a:ext>
                </a:extLst>
              </p:cNvPr>
              <p:cNvSpPr txBox="1"/>
              <p:nvPr/>
            </p:nvSpPr>
            <p:spPr>
              <a:xfrm>
                <a:off x="2681530" y="4564022"/>
                <a:ext cx="546945" cy="369332"/>
              </a:xfrm>
              <a:prstGeom prst="rect">
                <a:avLst/>
              </a:prstGeom>
              <a:noFill/>
            </p:spPr>
            <p:txBody>
              <a:bodyPr wrap="none" rtlCol="0">
                <a:spAutoFit/>
              </a:bodyPr>
              <a:lstStyle/>
              <a:p>
                <a:r>
                  <a:rPr lang="en-US" dirty="0"/>
                  <a:t>Idle</a:t>
                </a:r>
              </a:p>
            </p:txBody>
          </p:sp>
          <p:sp>
            <p:nvSpPr>
              <p:cNvPr id="11" name="Oval 10">
                <a:extLst>
                  <a:ext uri="{FF2B5EF4-FFF2-40B4-BE49-F238E27FC236}">
                    <a16:creationId xmlns:a16="http://schemas.microsoft.com/office/drawing/2014/main" id="{0822FED3-90E8-8252-8427-0817DD77148F}"/>
                  </a:ext>
                </a:extLst>
              </p:cNvPr>
              <p:cNvSpPr/>
              <p:nvPr/>
            </p:nvSpPr>
            <p:spPr>
              <a:xfrm>
                <a:off x="2551601" y="4342968"/>
                <a:ext cx="811441" cy="8114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6E2DA75-CFBE-C8EB-0320-725EF006ACBC}"/>
                  </a:ext>
                </a:extLst>
              </p:cNvPr>
              <p:cNvSpPr txBox="1"/>
              <p:nvPr/>
            </p:nvSpPr>
            <p:spPr>
              <a:xfrm>
                <a:off x="4128179" y="4564022"/>
                <a:ext cx="811441" cy="369332"/>
              </a:xfrm>
              <a:prstGeom prst="rect">
                <a:avLst/>
              </a:prstGeom>
              <a:noFill/>
            </p:spPr>
            <p:txBody>
              <a:bodyPr wrap="none" rtlCol="0">
                <a:spAutoFit/>
              </a:bodyPr>
              <a:lstStyle/>
              <a:p>
                <a:r>
                  <a:rPr lang="en-US" dirty="0"/>
                  <a:t>START</a:t>
                </a:r>
              </a:p>
            </p:txBody>
          </p:sp>
          <p:sp>
            <p:nvSpPr>
              <p:cNvPr id="14" name="Oval 13">
                <a:extLst>
                  <a:ext uri="{FF2B5EF4-FFF2-40B4-BE49-F238E27FC236}">
                    <a16:creationId xmlns:a16="http://schemas.microsoft.com/office/drawing/2014/main" id="{A4B0263F-E924-0EB9-291E-07D8D11924B1}"/>
                  </a:ext>
                </a:extLst>
              </p:cNvPr>
              <p:cNvSpPr/>
              <p:nvPr/>
            </p:nvSpPr>
            <p:spPr>
              <a:xfrm>
                <a:off x="4128179" y="4342968"/>
                <a:ext cx="811441" cy="8114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E3CF777B-422F-C264-70F6-E0713DE6EFF3}"/>
                  </a:ext>
                </a:extLst>
              </p:cNvPr>
              <p:cNvSpPr/>
              <p:nvPr/>
            </p:nvSpPr>
            <p:spPr>
              <a:xfrm>
                <a:off x="5709396" y="4342968"/>
                <a:ext cx="811441" cy="8114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7B1B0035-5BA8-8C39-66FB-7E848AB047F1}"/>
                  </a:ext>
                </a:extLst>
              </p:cNvPr>
              <p:cNvSpPr/>
              <p:nvPr/>
            </p:nvSpPr>
            <p:spPr>
              <a:xfrm>
                <a:off x="7267760" y="4342968"/>
                <a:ext cx="811441" cy="8114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FB589A59-3D78-F89C-55C9-2A3BE162FE08}"/>
                  </a:ext>
                </a:extLst>
              </p:cNvPr>
              <p:cNvSpPr txBox="1"/>
              <p:nvPr/>
            </p:nvSpPr>
            <p:spPr>
              <a:xfrm>
                <a:off x="5764699" y="4564022"/>
                <a:ext cx="700833" cy="369332"/>
              </a:xfrm>
              <a:prstGeom prst="rect">
                <a:avLst/>
              </a:prstGeom>
              <a:noFill/>
            </p:spPr>
            <p:txBody>
              <a:bodyPr wrap="none" rtlCol="0">
                <a:spAutoFit/>
              </a:bodyPr>
              <a:lstStyle/>
              <a:p>
                <a:r>
                  <a:rPr lang="en-US" dirty="0"/>
                  <a:t>DATA</a:t>
                </a:r>
              </a:p>
            </p:txBody>
          </p:sp>
          <p:sp>
            <p:nvSpPr>
              <p:cNvPr id="18" name="TextBox 17">
                <a:extLst>
                  <a:ext uri="{FF2B5EF4-FFF2-40B4-BE49-F238E27FC236}">
                    <a16:creationId xmlns:a16="http://schemas.microsoft.com/office/drawing/2014/main" id="{34DF4EDD-DF22-8C5F-AE2E-082932AB194A}"/>
                  </a:ext>
                </a:extLst>
              </p:cNvPr>
              <p:cNvSpPr txBox="1"/>
              <p:nvPr/>
            </p:nvSpPr>
            <p:spPr>
              <a:xfrm>
                <a:off x="7374359" y="4564022"/>
                <a:ext cx="598241" cy="369332"/>
              </a:xfrm>
              <a:prstGeom prst="rect">
                <a:avLst/>
              </a:prstGeom>
              <a:noFill/>
            </p:spPr>
            <p:txBody>
              <a:bodyPr wrap="none" rtlCol="0">
                <a:spAutoFit/>
              </a:bodyPr>
              <a:lstStyle/>
              <a:p>
                <a:r>
                  <a:rPr lang="en-US" dirty="0"/>
                  <a:t>END</a:t>
                </a:r>
              </a:p>
            </p:txBody>
          </p:sp>
          <p:cxnSp>
            <p:nvCxnSpPr>
              <p:cNvPr id="22" name="Straight Arrow Connector 21">
                <a:extLst>
                  <a:ext uri="{FF2B5EF4-FFF2-40B4-BE49-F238E27FC236}">
                    <a16:creationId xmlns:a16="http://schemas.microsoft.com/office/drawing/2014/main" id="{7F1D98BC-ACCC-15A0-A6E4-FDC501C98932}"/>
                  </a:ext>
                </a:extLst>
              </p:cNvPr>
              <p:cNvCxnSpPr>
                <a:stCxn id="11" idx="6"/>
                <a:endCxn id="13" idx="1"/>
              </p:cNvCxnSpPr>
              <p:nvPr/>
            </p:nvCxnSpPr>
            <p:spPr>
              <a:xfrm flipV="1">
                <a:off x="3363042" y="4748688"/>
                <a:ext cx="765137"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8E1E1C9C-0DAD-815F-6FE9-39A9984A982C}"/>
                  </a:ext>
                </a:extLst>
              </p:cNvPr>
              <p:cNvCxnSpPr/>
              <p:nvPr/>
            </p:nvCxnSpPr>
            <p:spPr>
              <a:xfrm flipV="1">
                <a:off x="4946262" y="4745710"/>
                <a:ext cx="765137"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AAE36E31-4911-B020-9141-D66FC1BBB346}"/>
                  </a:ext>
                </a:extLst>
              </p:cNvPr>
              <p:cNvCxnSpPr/>
              <p:nvPr/>
            </p:nvCxnSpPr>
            <p:spPr>
              <a:xfrm flipV="1">
                <a:off x="6511318" y="4758568"/>
                <a:ext cx="765137"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Freeform 24">
                <a:extLst>
                  <a:ext uri="{FF2B5EF4-FFF2-40B4-BE49-F238E27FC236}">
                    <a16:creationId xmlns:a16="http://schemas.microsoft.com/office/drawing/2014/main" id="{CB949A4E-E28C-B893-56E7-4D04AAB21D41}"/>
                  </a:ext>
                </a:extLst>
              </p:cNvPr>
              <p:cNvSpPr/>
              <p:nvPr/>
            </p:nvSpPr>
            <p:spPr>
              <a:xfrm>
                <a:off x="2675071" y="5098835"/>
                <a:ext cx="536805" cy="434897"/>
              </a:xfrm>
              <a:custGeom>
                <a:avLst/>
                <a:gdLst>
                  <a:gd name="csX0" fmla="*/ 524107 w 536805"/>
                  <a:gd name="csY0" fmla="*/ 0 h 434897"/>
                  <a:gd name="csX1" fmla="*/ 524107 w 536805"/>
                  <a:gd name="csY1" fmla="*/ 234175 h 434897"/>
                  <a:gd name="csX2" fmla="*/ 512956 w 536805"/>
                  <a:gd name="csY2" fmla="*/ 267629 h 434897"/>
                  <a:gd name="csX3" fmla="*/ 401444 w 536805"/>
                  <a:gd name="csY3" fmla="*/ 379141 h 434897"/>
                  <a:gd name="csX4" fmla="*/ 367990 w 536805"/>
                  <a:gd name="csY4" fmla="*/ 401444 h 434897"/>
                  <a:gd name="csX5" fmla="*/ 256478 w 536805"/>
                  <a:gd name="csY5" fmla="*/ 434897 h 434897"/>
                  <a:gd name="csX6" fmla="*/ 100361 w 536805"/>
                  <a:gd name="csY6" fmla="*/ 412595 h 434897"/>
                  <a:gd name="csX7" fmla="*/ 78058 w 536805"/>
                  <a:gd name="csY7" fmla="*/ 390292 h 434897"/>
                  <a:gd name="csX8" fmla="*/ 55756 w 536805"/>
                  <a:gd name="csY8" fmla="*/ 356839 h 434897"/>
                  <a:gd name="csX9" fmla="*/ 11151 w 536805"/>
                  <a:gd name="csY9" fmla="*/ 267629 h 434897"/>
                  <a:gd name="csX10" fmla="*/ 0 w 536805"/>
                  <a:gd name="csY10" fmla="*/ 234175 h 434897"/>
                  <a:gd name="csX11" fmla="*/ 11151 w 536805"/>
                  <a:gd name="csY11" fmla="*/ 156117 h 434897"/>
                  <a:gd name="csX12" fmla="*/ 33453 w 536805"/>
                  <a:gd name="csY12" fmla="*/ 122663 h 434897"/>
                  <a:gd name="csX13" fmla="*/ 78058 w 536805"/>
                  <a:gd name="csY13" fmla="*/ 78058 h 434897"/>
                  <a:gd name="csX14" fmla="*/ 111512 w 536805"/>
                  <a:gd name="csY14" fmla="*/ 44605 h 4348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36805" h="434897">
                    <a:moveTo>
                      <a:pt x="524107" y="0"/>
                    </a:moveTo>
                    <a:cubicBezTo>
                      <a:pt x="540308" y="113408"/>
                      <a:pt x="541752" y="84191"/>
                      <a:pt x="524107" y="234175"/>
                    </a:cubicBezTo>
                    <a:cubicBezTo>
                      <a:pt x="522734" y="245849"/>
                      <a:pt x="518664" y="257354"/>
                      <a:pt x="512956" y="267629"/>
                    </a:cubicBezTo>
                    <a:cubicBezTo>
                      <a:pt x="469226" y="346343"/>
                      <a:pt x="474910" y="330163"/>
                      <a:pt x="401444" y="379141"/>
                    </a:cubicBezTo>
                    <a:cubicBezTo>
                      <a:pt x="390293" y="386575"/>
                      <a:pt x="380705" y="397206"/>
                      <a:pt x="367990" y="401444"/>
                    </a:cubicBezTo>
                    <a:cubicBezTo>
                      <a:pt x="286544" y="428592"/>
                      <a:pt x="323890" y="418044"/>
                      <a:pt x="256478" y="434897"/>
                    </a:cubicBezTo>
                    <a:cubicBezTo>
                      <a:pt x="254580" y="434724"/>
                      <a:pt x="134838" y="433282"/>
                      <a:pt x="100361" y="412595"/>
                    </a:cubicBezTo>
                    <a:cubicBezTo>
                      <a:pt x="91346" y="407186"/>
                      <a:pt x="84626" y="398502"/>
                      <a:pt x="78058" y="390292"/>
                    </a:cubicBezTo>
                    <a:cubicBezTo>
                      <a:pt x="69686" y="379827"/>
                      <a:pt x="63190" y="367990"/>
                      <a:pt x="55756" y="356839"/>
                    </a:cubicBezTo>
                    <a:cubicBezTo>
                      <a:pt x="30128" y="279958"/>
                      <a:pt x="50076" y="306556"/>
                      <a:pt x="11151" y="267629"/>
                    </a:cubicBezTo>
                    <a:cubicBezTo>
                      <a:pt x="7434" y="256478"/>
                      <a:pt x="0" y="245930"/>
                      <a:pt x="0" y="234175"/>
                    </a:cubicBezTo>
                    <a:cubicBezTo>
                      <a:pt x="0" y="207892"/>
                      <a:pt x="3599" y="181292"/>
                      <a:pt x="11151" y="156117"/>
                    </a:cubicBezTo>
                    <a:cubicBezTo>
                      <a:pt x="15002" y="143280"/>
                      <a:pt x="24731" y="132839"/>
                      <a:pt x="33453" y="122663"/>
                    </a:cubicBezTo>
                    <a:cubicBezTo>
                      <a:pt x="47137" y="106698"/>
                      <a:pt x="63190" y="92926"/>
                      <a:pt x="78058" y="78058"/>
                    </a:cubicBezTo>
                    <a:lnTo>
                      <a:pt x="111512" y="44605"/>
                    </a:lnTo>
                  </a:path>
                </a:pathLst>
              </a:custGeom>
              <a:noFill/>
              <a:ln w="25400">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327F987C-6680-483D-2592-672256B6B98E}"/>
                  </a:ext>
                </a:extLst>
              </p:cNvPr>
              <p:cNvSpPr/>
              <p:nvPr/>
            </p:nvSpPr>
            <p:spPr>
              <a:xfrm>
                <a:off x="5857092" y="5098835"/>
                <a:ext cx="536805" cy="434897"/>
              </a:xfrm>
              <a:custGeom>
                <a:avLst/>
                <a:gdLst>
                  <a:gd name="csX0" fmla="*/ 524107 w 536805"/>
                  <a:gd name="csY0" fmla="*/ 0 h 434897"/>
                  <a:gd name="csX1" fmla="*/ 524107 w 536805"/>
                  <a:gd name="csY1" fmla="*/ 234175 h 434897"/>
                  <a:gd name="csX2" fmla="*/ 512956 w 536805"/>
                  <a:gd name="csY2" fmla="*/ 267629 h 434897"/>
                  <a:gd name="csX3" fmla="*/ 401444 w 536805"/>
                  <a:gd name="csY3" fmla="*/ 379141 h 434897"/>
                  <a:gd name="csX4" fmla="*/ 367990 w 536805"/>
                  <a:gd name="csY4" fmla="*/ 401444 h 434897"/>
                  <a:gd name="csX5" fmla="*/ 256478 w 536805"/>
                  <a:gd name="csY5" fmla="*/ 434897 h 434897"/>
                  <a:gd name="csX6" fmla="*/ 100361 w 536805"/>
                  <a:gd name="csY6" fmla="*/ 412595 h 434897"/>
                  <a:gd name="csX7" fmla="*/ 78058 w 536805"/>
                  <a:gd name="csY7" fmla="*/ 390292 h 434897"/>
                  <a:gd name="csX8" fmla="*/ 55756 w 536805"/>
                  <a:gd name="csY8" fmla="*/ 356839 h 434897"/>
                  <a:gd name="csX9" fmla="*/ 11151 w 536805"/>
                  <a:gd name="csY9" fmla="*/ 267629 h 434897"/>
                  <a:gd name="csX10" fmla="*/ 0 w 536805"/>
                  <a:gd name="csY10" fmla="*/ 234175 h 434897"/>
                  <a:gd name="csX11" fmla="*/ 11151 w 536805"/>
                  <a:gd name="csY11" fmla="*/ 156117 h 434897"/>
                  <a:gd name="csX12" fmla="*/ 33453 w 536805"/>
                  <a:gd name="csY12" fmla="*/ 122663 h 434897"/>
                  <a:gd name="csX13" fmla="*/ 78058 w 536805"/>
                  <a:gd name="csY13" fmla="*/ 78058 h 434897"/>
                  <a:gd name="csX14" fmla="*/ 111512 w 536805"/>
                  <a:gd name="csY14" fmla="*/ 44605 h 4348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36805" h="434897">
                    <a:moveTo>
                      <a:pt x="524107" y="0"/>
                    </a:moveTo>
                    <a:cubicBezTo>
                      <a:pt x="540308" y="113408"/>
                      <a:pt x="541752" y="84191"/>
                      <a:pt x="524107" y="234175"/>
                    </a:cubicBezTo>
                    <a:cubicBezTo>
                      <a:pt x="522734" y="245849"/>
                      <a:pt x="518664" y="257354"/>
                      <a:pt x="512956" y="267629"/>
                    </a:cubicBezTo>
                    <a:cubicBezTo>
                      <a:pt x="469226" y="346343"/>
                      <a:pt x="474910" y="330163"/>
                      <a:pt x="401444" y="379141"/>
                    </a:cubicBezTo>
                    <a:cubicBezTo>
                      <a:pt x="390293" y="386575"/>
                      <a:pt x="380705" y="397206"/>
                      <a:pt x="367990" y="401444"/>
                    </a:cubicBezTo>
                    <a:cubicBezTo>
                      <a:pt x="286544" y="428592"/>
                      <a:pt x="323890" y="418044"/>
                      <a:pt x="256478" y="434897"/>
                    </a:cubicBezTo>
                    <a:cubicBezTo>
                      <a:pt x="254580" y="434724"/>
                      <a:pt x="134838" y="433282"/>
                      <a:pt x="100361" y="412595"/>
                    </a:cubicBezTo>
                    <a:cubicBezTo>
                      <a:pt x="91346" y="407186"/>
                      <a:pt x="84626" y="398502"/>
                      <a:pt x="78058" y="390292"/>
                    </a:cubicBezTo>
                    <a:cubicBezTo>
                      <a:pt x="69686" y="379827"/>
                      <a:pt x="63190" y="367990"/>
                      <a:pt x="55756" y="356839"/>
                    </a:cubicBezTo>
                    <a:cubicBezTo>
                      <a:pt x="30128" y="279958"/>
                      <a:pt x="50076" y="306556"/>
                      <a:pt x="11151" y="267629"/>
                    </a:cubicBezTo>
                    <a:cubicBezTo>
                      <a:pt x="7434" y="256478"/>
                      <a:pt x="0" y="245930"/>
                      <a:pt x="0" y="234175"/>
                    </a:cubicBezTo>
                    <a:cubicBezTo>
                      <a:pt x="0" y="207892"/>
                      <a:pt x="3599" y="181292"/>
                      <a:pt x="11151" y="156117"/>
                    </a:cubicBezTo>
                    <a:cubicBezTo>
                      <a:pt x="15002" y="143280"/>
                      <a:pt x="24731" y="132839"/>
                      <a:pt x="33453" y="122663"/>
                    </a:cubicBezTo>
                    <a:cubicBezTo>
                      <a:pt x="47137" y="106698"/>
                      <a:pt x="63190" y="92926"/>
                      <a:pt x="78058" y="78058"/>
                    </a:cubicBezTo>
                    <a:lnTo>
                      <a:pt x="111512" y="44605"/>
                    </a:lnTo>
                  </a:path>
                </a:pathLst>
              </a:custGeom>
              <a:noFill/>
              <a:ln w="25400">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A5490EF5-46F7-694B-A9EE-FC5C89CDF800}"/>
                  </a:ext>
                </a:extLst>
              </p:cNvPr>
              <p:cNvSpPr txBox="1"/>
              <p:nvPr/>
            </p:nvSpPr>
            <p:spPr>
              <a:xfrm>
                <a:off x="3434814" y="4408719"/>
                <a:ext cx="588623" cy="369332"/>
              </a:xfrm>
              <a:prstGeom prst="rect">
                <a:avLst/>
              </a:prstGeom>
              <a:noFill/>
            </p:spPr>
            <p:txBody>
              <a:bodyPr wrap="none" rtlCol="0">
                <a:spAutoFit/>
              </a:bodyPr>
              <a:lstStyle/>
              <a:p>
                <a:r>
                  <a:rPr lang="en-US" dirty="0"/>
                  <a:t>0.25</a:t>
                </a:r>
              </a:p>
            </p:txBody>
          </p:sp>
          <p:sp>
            <p:nvSpPr>
              <p:cNvPr id="32" name="TextBox 31">
                <a:extLst>
                  <a:ext uri="{FF2B5EF4-FFF2-40B4-BE49-F238E27FC236}">
                    <a16:creationId xmlns:a16="http://schemas.microsoft.com/office/drawing/2014/main" id="{F83D35B8-197E-CB30-DFE1-E4FD64718748}"/>
                  </a:ext>
                </a:extLst>
              </p:cNvPr>
              <p:cNvSpPr txBox="1"/>
              <p:nvPr/>
            </p:nvSpPr>
            <p:spPr>
              <a:xfrm>
                <a:off x="3156987" y="5212549"/>
                <a:ext cx="588623" cy="369332"/>
              </a:xfrm>
              <a:prstGeom prst="rect">
                <a:avLst/>
              </a:prstGeom>
              <a:noFill/>
            </p:spPr>
            <p:txBody>
              <a:bodyPr wrap="none" rtlCol="0">
                <a:spAutoFit/>
              </a:bodyPr>
              <a:lstStyle/>
              <a:p>
                <a:r>
                  <a:rPr lang="en-US" dirty="0"/>
                  <a:t>0.75</a:t>
                </a:r>
              </a:p>
            </p:txBody>
          </p:sp>
          <p:sp>
            <p:nvSpPr>
              <p:cNvPr id="33" name="TextBox 32">
                <a:extLst>
                  <a:ext uri="{FF2B5EF4-FFF2-40B4-BE49-F238E27FC236}">
                    <a16:creationId xmlns:a16="http://schemas.microsoft.com/office/drawing/2014/main" id="{F14B1794-4BA3-2A8E-4BBE-69B479C83C57}"/>
                  </a:ext>
                </a:extLst>
              </p:cNvPr>
              <p:cNvSpPr txBox="1"/>
              <p:nvPr/>
            </p:nvSpPr>
            <p:spPr>
              <a:xfrm>
                <a:off x="5076478" y="4393872"/>
                <a:ext cx="473206" cy="369332"/>
              </a:xfrm>
              <a:prstGeom prst="rect">
                <a:avLst/>
              </a:prstGeom>
              <a:noFill/>
            </p:spPr>
            <p:txBody>
              <a:bodyPr wrap="none" rtlCol="0">
                <a:spAutoFit/>
              </a:bodyPr>
              <a:lstStyle/>
              <a:p>
                <a:r>
                  <a:rPr lang="en-US" dirty="0"/>
                  <a:t>1.0</a:t>
                </a:r>
              </a:p>
            </p:txBody>
          </p:sp>
          <p:sp>
            <p:nvSpPr>
              <p:cNvPr id="34" name="TextBox 33">
                <a:extLst>
                  <a:ext uri="{FF2B5EF4-FFF2-40B4-BE49-F238E27FC236}">
                    <a16:creationId xmlns:a16="http://schemas.microsoft.com/office/drawing/2014/main" id="{22EED84E-F0F6-E9C9-FB43-164B6D2E0055}"/>
                  </a:ext>
                </a:extLst>
              </p:cNvPr>
              <p:cNvSpPr txBox="1"/>
              <p:nvPr/>
            </p:nvSpPr>
            <p:spPr>
              <a:xfrm>
                <a:off x="6696650" y="4421973"/>
                <a:ext cx="473206" cy="369332"/>
              </a:xfrm>
              <a:prstGeom prst="rect">
                <a:avLst/>
              </a:prstGeom>
              <a:noFill/>
            </p:spPr>
            <p:txBody>
              <a:bodyPr wrap="none" rtlCol="0">
                <a:spAutoFit/>
              </a:bodyPr>
              <a:lstStyle/>
              <a:p>
                <a:r>
                  <a:rPr lang="en-US" dirty="0"/>
                  <a:t>0.1</a:t>
                </a:r>
              </a:p>
            </p:txBody>
          </p:sp>
          <p:sp>
            <p:nvSpPr>
              <p:cNvPr id="35" name="TextBox 34">
                <a:extLst>
                  <a:ext uri="{FF2B5EF4-FFF2-40B4-BE49-F238E27FC236}">
                    <a16:creationId xmlns:a16="http://schemas.microsoft.com/office/drawing/2014/main" id="{6506B9BE-4E33-767B-3012-B3D3C9FA1614}"/>
                  </a:ext>
                </a:extLst>
              </p:cNvPr>
              <p:cNvSpPr txBox="1"/>
              <p:nvPr/>
            </p:nvSpPr>
            <p:spPr>
              <a:xfrm>
                <a:off x="6364512" y="5154799"/>
                <a:ext cx="473206" cy="369332"/>
              </a:xfrm>
              <a:prstGeom prst="rect">
                <a:avLst/>
              </a:prstGeom>
              <a:noFill/>
            </p:spPr>
            <p:txBody>
              <a:bodyPr wrap="none" rtlCol="0">
                <a:spAutoFit/>
              </a:bodyPr>
              <a:lstStyle/>
              <a:p>
                <a:r>
                  <a:rPr lang="en-US" dirty="0"/>
                  <a:t>0.9</a:t>
                </a:r>
              </a:p>
            </p:txBody>
          </p:sp>
          <p:sp>
            <p:nvSpPr>
              <p:cNvPr id="36" name="TextBox 35">
                <a:extLst>
                  <a:ext uri="{FF2B5EF4-FFF2-40B4-BE49-F238E27FC236}">
                    <a16:creationId xmlns:a16="http://schemas.microsoft.com/office/drawing/2014/main" id="{D4B6593E-1FDB-61B6-CA34-F9249213F1EE}"/>
                  </a:ext>
                </a:extLst>
              </p:cNvPr>
              <p:cNvSpPr txBox="1"/>
              <p:nvPr/>
            </p:nvSpPr>
            <p:spPr>
              <a:xfrm>
                <a:off x="7200273" y="3876420"/>
                <a:ext cx="473206" cy="369332"/>
              </a:xfrm>
              <a:prstGeom prst="rect">
                <a:avLst/>
              </a:prstGeom>
              <a:noFill/>
            </p:spPr>
            <p:txBody>
              <a:bodyPr wrap="none" rtlCol="0">
                <a:spAutoFit/>
              </a:bodyPr>
              <a:lstStyle/>
              <a:p>
                <a:r>
                  <a:rPr lang="en-US" dirty="0"/>
                  <a:t>1.0</a:t>
                </a:r>
              </a:p>
            </p:txBody>
          </p:sp>
        </p:grpSp>
      </p:grpSp>
    </p:spTree>
    <p:extLst>
      <p:ext uri="{BB962C8B-B14F-4D97-AF65-F5344CB8AC3E}">
        <p14:creationId xmlns:p14="http://schemas.microsoft.com/office/powerpoint/2010/main" val="3993391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CD0F5-5178-6D53-06F8-4EA83803BA46}"/>
              </a:ext>
            </a:extLst>
          </p:cNvPr>
          <p:cNvSpPr>
            <a:spLocks noGrp="1"/>
          </p:cNvSpPr>
          <p:nvPr>
            <p:ph type="title"/>
          </p:nvPr>
        </p:nvSpPr>
        <p:spPr/>
        <p:txBody>
          <a:bodyPr/>
          <a:lstStyle/>
          <a:p>
            <a:r>
              <a:rPr lang="en-US" dirty="0"/>
              <a:t>Questions One Might Ask from this DTMC model</a:t>
            </a:r>
          </a:p>
        </p:txBody>
      </p:sp>
      <p:sp>
        <p:nvSpPr>
          <p:cNvPr id="3" name="Text Placeholder 2">
            <a:extLst>
              <a:ext uri="{FF2B5EF4-FFF2-40B4-BE49-F238E27FC236}">
                <a16:creationId xmlns:a16="http://schemas.microsoft.com/office/drawing/2014/main" id="{49987E4D-DB1B-4544-5A9F-A661687AF9AD}"/>
              </a:ext>
            </a:extLst>
          </p:cNvPr>
          <p:cNvSpPr>
            <a:spLocks noGrp="1"/>
          </p:cNvSpPr>
          <p:nvPr>
            <p:ph type="body" sz="quarter" idx="20"/>
          </p:nvPr>
        </p:nvSpPr>
        <p:spPr/>
        <p:txBody>
          <a:bodyPr>
            <a:normAutofit/>
          </a:bodyPr>
          <a:lstStyle/>
          <a:p>
            <a:pPr marL="342900" indent="-342900">
              <a:buFont typeface="Arial" panose="020B0604020202020204" pitchFamily="34" charset="0"/>
              <a:buChar char="•"/>
            </a:pPr>
            <a:r>
              <a:rPr lang="en-US" sz="2400" dirty="0"/>
              <a:t>For each state, what is the long-term probability of being in that state (i.e., state occupancy probabilities)?</a:t>
            </a:r>
          </a:p>
          <a:p>
            <a:endParaRPr lang="en-US" sz="2400" dirty="0"/>
          </a:p>
          <a:p>
            <a:pPr marL="342900" indent="-342900">
              <a:buFont typeface="Arial" panose="020B0604020202020204" pitchFamily="34" charset="0"/>
              <a:buChar char="•"/>
            </a:pPr>
            <a:r>
              <a:rPr lang="en-US" sz="2400" dirty="0"/>
              <a:t>If the DTMC begins in the Idle state, what is the probability of transmitting at least 10 messages by the 100</a:t>
            </a:r>
            <a:r>
              <a:rPr lang="en-US" sz="2400" baseline="30000" dirty="0"/>
              <a:t>th</a:t>
            </a:r>
            <a:r>
              <a:rPr lang="en-US" sz="2400" dirty="0"/>
              <a:t> time-step?</a:t>
            </a:r>
          </a:p>
          <a:p>
            <a:endParaRPr lang="en-US" sz="2400" dirty="0"/>
          </a:p>
          <a:p>
            <a:pPr marL="342900" indent="-342900">
              <a:buFont typeface="Arial" panose="020B0604020202020204" pitchFamily="34" charset="0"/>
              <a:buChar char="•"/>
            </a:pPr>
            <a:r>
              <a:rPr lang="en-US" sz="2400" dirty="0"/>
              <a:t>What is the throughput of this channel (i.e., mean number of messages completely transmitted per unit time)</a:t>
            </a:r>
          </a:p>
        </p:txBody>
      </p:sp>
    </p:spTree>
    <p:extLst>
      <p:ext uri="{BB962C8B-B14F-4D97-AF65-F5344CB8AC3E}">
        <p14:creationId xmlns:p14="http://schemas.microsoft.com/office/powerpoint/2010/main" val="763359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96C0A-7368-B4A8-A3B1-ACA35699EA64}"/>
              </a:ext>
            </a:extLst>
          </p:cNvPr>
          <p:cNvSpPr>
            <a:spLocks noGrp="1"/>
          </p:cNvSpPr>
          <p:nvPr>
            <p:ph type="title"/>
          </p:nvPr>
        </p:nvSpPr>
        <p:spPr/>
        <p:txBody>
          <a:bodyPr/>
          <a:lstStyle/>
          <a:p>
            <a:r>
              <a:rPr lang="en-US" dirty="0"/>
              <a:t>State Occupancy Probability Vector</a:t>
            </a:r>
          </a:p>
        </p:txBody>
      </p:sp>
      <mc:AlternateContent xmlns:mc="http://schemas.openxmlformats.org/markup-compatibility/2006">
        <mc:Choice xmlns:a14="http://schemas.microsoft.com/office/drawing/2010/main" Requires="a14">
          <p:sp>
            <p:nvSpPr>
              <p:cNvPr id="3" name="Text Placeholder 2">
                <a:extLst>
                  <a:ext uri="{FF2B5EF4-FFF2-40B4-BE49-F238E27FC236}">
                    <a16:creationId xmlns:a16="http://schemas.microsoft.com/office/drawing/2014/main" id="{61E5ADDD-071F-3B7C-25D5-12C2ACF292EF}"/>
                  </a:ext>
                </a:extLst>
              </p:cNvPr>
              <p:cNvSpPr>
                <a:spLocks noGrp="1"/>
              </p:cNvSpPr>
              <p:nvPr>
                <p:ph type="body" sz="quarter" idx="20"/>
              </p:nvPr>
            </p:nvSpPr>
            <p:spPr>
              <a:xfrm>
                <a:off x="652463" y="1673085"/>
                <a:ext cx="10370190" cy="4120309"/>
              </a:xfrm>
            </p:spPr>
            <p:txBody>
              <a:bodyPr>
                <a:normAutofit/>
              </a:bodyPr>
              <a:lstStyle/>
              <a:p>
                <a:r>
                  <a:rPr lang="en-US" sz="2400" dirty="0"/>
                  <a:t>Suppose a DTMC has a state-space S of {1, 2, …, n}, and let k be the index of a time step (i.e., k in {0, 1, 2, … })</a:t>
                </a:r>
              </a:p>
              <a:p>
                <a:r>
                  <a:rPr lang="en-US" sz="2400" dirty="0"/>
                  <a:t>We define a row vector </a:t>
                </a:r>
                <a:r>
                  <a:rPr lang="en-US" sz="2400" dirty="0">
                    <a:latin typeface="Symbol" pitchFamily="2" charset="2"/>
                  </a:rPr>
                  <a:t>p(</a:t>
                </a:r>
                <a:r>
                  <a:rPr lang="en-US" sz="2400" dirty="0"/>
                  <a:t>k</a:t>
                </a:r>
                <a:r>
                  <a:rPr lang="en-US" sz="2400" dirty="0">
                    <a:latin typeface="Symbol" pitchFamily="2" charset="2"/>
                  </a:rPr>
                  <a:t>)</a:t>
                </a:r>
                <a:r>
                  <a:rPr lang="en-US" sz="2400" dirty="0"/>
                  <a:t> and denote its </a:t>
                </a:r>
                <a:r>
                  <a:rPr lang="en-US" sz="2400" dirty="0" err="1"/>
                  <a:t>i</a:t>
                </a:r>
                <a:r>
                  <a:rPr lang="en-US" sz="2400" baseline="30000" dirty="0" err="1"/>
                  <a:t>th</a:t>
                </a:r>
                <a:r>
                  <a:rPr lang="en-US" sz="2400" dirty="0"/>
                  <a:t> element as </a:t>
                </a:r>
                <a:r>
                  <a:rPr lang="en-US" sz="2400" dirty="0">
                    <a:latin typeface="Symbol" pitchFamily="2" charset="2"/>
                  </a:rPr>
                  <a:t>p</a:t>
                </a:r>
                <a:r>
                  <a:rPr lang="en-US" sz="2400" baseline="-25000" dirty="0"/>
                  <a:t>i </a:t>
                </a:r>
                <a:r>
                  <a:rPr lang="en-US" sz="2400" dirty="0"/>
                  <a:t>(k) and take</a:t>
                </a:r>
              </a:p>
              <a:p>
                <a:endParaRPr lang="en-US" sz="2400" dirty="0"/>
              </a:p>
              <a:p>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𝜋</m:t>
                          </m:r>
                        </m:e>
                        <m:sub>
                          <m:r>
                            <a:rPr lang="en-US" sz="2400" b="0" i="1" smtClean="0">
                              <a:latin typeface="Cambria Math" panose="02040503050406030204" pitchFamily="18" charset="0"/>
                            </a:rPr>
                            <m:t>𝑖</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𝑘</m:t>
                          </m:r>
                        </m:e>
                      </m:d>
                      <m:r>
                        <a:rPr lang="en-US" sz="2400" b="0" i="1" smtClean="0">
                          <a:latin typeface="Cambria Math" panose="02040503050406030204" pitchFamily="18" charset="0"/>
                        </a:rPr>
                        <m:t>=</m:t>
                      </m:r>
                      <m:func>
                        <m:funcPr>
                          <m:ctrlPr>
                            <a:rPr lang="en-US" sz="2400" b="0" i="1" smtClean="0">
                              <a:latin typeface="Cambria Math" panose="02040503050406030204" pitchFamily="18" charset="0"/>
                            </a:rPr>
                          </m:ctrlPr>
                        </m:funcPr>
                        <m:fName>
                          <m:r>
                            <m:rPr>
                              <m:sty m:val="p"/>
                            </m:rPr>
                            <a:rPr lang="en-US" sz="2400" b="0" i="1" smtClean="0">
                              <a:latin typeface="Cambria Math" panose="02040503050406030204" pitchFamily="18" charset="0"/>
                            </a:rPr>
                            <m:t>Pr</m:t>
                          </m:r>
                        </m:fName>
                        <m:e>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𝑋</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𝑘</m:t>
                                  </m:r>
                                </m:e>
                              </m:d>
                              <m:r>
                                <a:rPr lang="en-US" sz="2400" b="0" i="1" smtClean="0">
                                  <a:latin typeface="Cambria Math" panose="02040503050406030204" pitchFamily="18" charset="0"/>
                                </a:rPr>
                                <m:t>=</m:t>
                              </m:r>
                              <m:r>
                                <a:rPr lang="en-US" sz="2400" b="0" i="1" smtClean="0">
                                  <a:latin typeface="Cambria Math" panose="02040503050406030204" pitchFamily="18" charset="0"/>
                                </a:rPr>
                                <m:t>𝑖</m:t>
                              </m:r>
                            </m:e>
                          </m:d>
                        </m:e>
                      </m:func>
                    </m:oMath>
                  </m:oMathPara>
                </a14:m>
                <a:endParaRPr lang="en-US" sz="2400" dirty="0"/>
              </a:p>
              <a:p>
                <a:endParaRPr lang="en-US" sz="2400" dirty="0"/>
              </a:p>
              <a:p>
                <a:r>
                  <a:rPr lang="en-US" sz="2400" dirty="0"/>
                  <a:t>Note that   </a:t>
                </a:r>
                <a14:m>
                  <m:oMath xmlns:m="http://schemas.openxmlformats.org/officeDocument/2006/math">
                    <m:nary>
                      <m:naryPr>
                        <m:chr m:val="∑"/>
                        <m:limLoc m:val="undOvr"/>
                        <m:ctrlPr>
                          <a:rPr lang="en-US" sz="2400" b="0" i="1" smtClean="0">
                            <a:latin typeface="Cambria Math" panose="02040503050406030204" pitchFamily="18" charset="0"/>
                          </a:rPr>
                        </m:ctrlPr>
                      </m:naryPr>
                      <m:sub>
                        <m: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𝑛</m:t>
                        </m:r>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𝜋</m:t>
                            </m:r>
                          </m:e>
                          <m:sub>
                            <m:r>
                              <a:rPr lang="en-US" sz="2400" b="0" i="1" smtClean="0">
                                <a:latin typeface="Cambria Math" panose="02040503050406030204" pitchFamily="18" charset="0"/>
                              </a:rPr>
                              <m:t>𝑖</m:t>
                            </m:r>
                          </m:sub>
                        </m:sSub>
                      </m:e>
                    </m:nary>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𝑘</m:t>
                        </m:r>
                      </m:e>
                    </m:d>
                    <m:r>
                      <a:rPr lang="en-US" sz="2400" b="0" i="1" smtClean="0">
                        <a:latin typeface="Cambria Math" panose="02040503050406030204" pitchFamily="18" charset="0"/>
                      </a:rPr>
                      <m:t>=1</m:t>
                    </m:r>
                  </m:oMath>
                </a14:m>
                <a:r>
                  <a:rPr lang="en-US" sz="2400" dirty="0"/>
                  <a:t>  for all times </a:t>
                </a:r>
                <a:r>
                  <a:rPr lang="en-US" sz="2400" i="1" dirty="0"/>
                  <a:t>k</a:t>
                </a:r>
                <a:r>
                  <a:rPr lang="en-US" sz="2400" dirty="0"/>
                  <a:t>.</a:t>
                </a:r>
              </a:p>
              <a:p>
                <a:endParaRPr lang="en-US" sz="2400" dirty="0"/>
              </a:p>
              <a:p>
                <a:r>
                  <a:rPr lang="en-US" sz="2400" dirty="0"/>
                  <a:t>Assume that an initial state occupancy distribution </a:t>
                </a:r>
                <a:r>
                  <a:rPr lang="en-US" sz="2400" dirty="0">
                    <a:latin typeface="Symbol" pitchFamily="2" charset="2"/>
                  </a:rPr>
                  <a:t>p(0) </a:t>
                </a:r>
                <a:r>
                  <a:rPr lang="en-US" sz="2400" dirty="0"/>
                  <a:t>is given</a:t>
                </a:r>
              </a:p>
            </p:txBody>
          </p:sp>
        </mc:Choice>
        <mc:Fallback>
          <p:sp>
            <p:nvSpPr>
              <p:cNvPr id="3" name="Text Placeholder 2">
                <a:extLst>
                  <a:ext uri="{FF2B5EF4-FFF2-40B4-BE49-F238E27FC236}">
                    <a16:creationId xmlns:a16="http://schemas.microsoft.com/office/drawing/2014/main" id="{61E5ADDD-071F-3B7C-25D5-12C2ACF292EF}"/>
                  </a:ext>
                </a:extLst>
              </p:cNvPr>
              <p:cNvSpPr>
                <a:spLocks noGrp="1" noRot="1" noChangeAspect="1" noMove="1" noResize="1" noEditPoints="1" noAdjustHandles="1" noChangeArrowheads="1" noChangeShapeType="1" noTextEdit="1"/>
              </p:cNvSpPr>
              <p:nvPr>
                <p:ph type="body" sz="quarter" idx="20"/>
              </p:nvPr>
            </p:nvSpPr>
            <p:spPr>
              <a:xfrm>
                <a:off x="652463" y="1673085"/>
                <a:ext cx="10370190" cy="4120309"/>
              </a:xfrm>
              <a:blipFill>
                <a:blip r:embed="rId2"/>
                <a:stretch>
                  <a:fillRect l="-979" t="-2147"/>
                </a:stretch>
              </a:blipFill>
            </p:spPr>
            <p:txBody>
              <a:bodyPr/>
              <a:lstStyle/>
              <a:p>
                <a:r>
                  <a:rPr lang="en-US">
                    <a:noFill/>
                  </a:rPr>
                  <a:t> </a:t>
                </a:r>
              </a:p>
            </p:txBody>
          </p:sp>
        </mc:Fallback>
      </mc:AlternateContent>
    </p:spTree>
    <p:extLst>
      <p:ext uri="{BB962C8B-B14F-4D97-AF65-F5344CB8AC3E}">
        <p14:creationId xmlns:p14="http://schemas.microsoft.com/office/powerpoint/2010/main" val="4190642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26631-C12C-9E73-CBBF-EDD4B63A0114}"/>
              </a:ext>
            </a:extLst>
          </p:cNvPr>
          <p:cNvSpPr>
            <a:spLocks noGrp="1"/>
          </p:cNvSpPr>
          <p:nvPr>
            <p:ph type="title"/>
          </p:nvPr>
        </p:nvSpPr>
        <p:spPr/>
        <p:txBody>
          <a:bodyPr/>
          <a:lstStyle/>
          <a:p>
            <a:r>
              <a:rPr lang="en-US" dirty="0"/>
              <a:t>Computing State Occupancy Probability Vector Advance</a:t>
            </a:r>
          </a:p>
        </p:txBody>
      </p:sp>
      <mc:AlternateContent xmlns:mc="http://schemas.openxmlformats.org/markup-compatibility/2006">
        <mc:Choice xmlns:a14="http://schemas.microsoft.com/office/drawing/2010/main" Requires="a14">
          <p:sp>
            <p:nvSpPr>
              <p:cNvPr id="3" name="Text Placeholder 2">
                <a:extLst>
                  <a:ext uri="{FF2B5EF4-FFF2-40B4-BE49-F238E27FC236}">
                    <a16:creationId xmlns:a16="http://schemas.microsoft.com/office/drawing/2014/main" id="{988BA78B-BF3D-5BAB-4F46-D3F518AE79A8}"/>
                  </a:ext>
                </a:extLst>
              </p:cNvPr>
              <p:cNvSpPr>
                <a:spLocks noGrp="1"/>
              </p:cNvSpPr>
              <p:nvPr>
                <p:ph type="body" sz="quarter" idx="20"/>
              </p:nvPr>
            </p:nvSpPr>
            <p:spPr/>
            <p:txBody>
              <a:bodyPr>
                <a:normAutofit fontScale="92500" lnSpcReduction="10000"/>
              </a:bodyPr>
              <a:lstStyle/>
              <a:p>
                <a:r>
                  <a:rPr lang="en-US" dirty="0"/>
                  <a:t>Given </a:t>
                </a:r>
                <a:r>
                  <a:rPr lang="en-US" dirty="0">
                    <a:latin typeface="Symbol" pitchFamily="2" charset="2"/>
                  </a:rPr>
                  <a:t>p(0) </a:t>
                </a:r>
                <a:r>
                  <a:rPr lang="en-US" dirty="0"/>
                  <a:t>and </a:t>
                </a:r>
                <a:r>
                  <a:rPr lang="en-US" i="1" dirty="0" err="1"/>
                  <a:t>P</a:t>
                </a:r>
                <a:r>
                  <a:rPr lang="en-US" i="1" baseline="-25000" dirty="0" err="1"/>
                  <a:t>i,j</a:t>
                </a:r>
                <a:r>
                  <a:rPr lang="en-US" i="1" baseline="-25000" dirty="0"/>
                  <a:t> </a:t>
                </a:r>
                <a:r>
                  <a:rPr lang="en-US" dirty="0"/>
                  <a:t>for </a:t>
                </a:r>
                <a:r>
                  <a:rPr lang="en-US" i="1" dirty="0" err="1"/>
                  <a:t>i,j</a:t>
                </a:r>
                <a:r>
                  <a:rPr lang="en-US" i="1" dirty="0"/>
                  <a:t> </a:t>
                </a:r>
                <a:r>
                  <a:rPr lang="en-US" dirty="0"/>
                  <a:t>= 1, …, n,  how do we compute </a:t>
                </a:r>
                <a:r>
                  <a:rPr lang="en-US" dirty="0">
                    <a:latin typeface="Symbol" pitchFamily="2" charset="2"/>
                  </a:rPr>
                  <a:t>p(1)?</a:t>
                </a:r>
              </a:p>
              <a:p>
                <a:r>
                  <a:rPr lang="en-US" dirty="0"/>
                  <a:t>Recall that</a:t>
                </a:r>
              </a:p>
              <a:p>
                <a:pPr/>
                <a14:m>
                  <m:oMathPara xmlns:m="http://schemas.openxmlformats.org/officeDocument/2006/math">
                    <m:oMath>
                      <m:eqArr>
                        <m:eqArrPr>
                          <m:ctrlPr>
                            <a:rPr lang="en-US" i="1" smtClean="0">
                              <a:latin typeface="Cambria Math" panose="02040503050406030204" pitchFamily="18" charset="0"/>
                            </a:rPr>
                          </m:ctrlPr>
                        </m:eqArrPr>
                        <m:e>
                          <m:sSub>
                            <m:sSubPr>
                              <m:ctrlPr>
                                <a:rPr lang="en-US" i="1" smtClean="0">
                                  <a:latin typeface="Cambria Math" panose="02040503050406030204" pitchFamily="18" charset="0"/>
                                </a:rPr>
                              </m:ctrlPr>
                            </m:sSubPr>
                            <m:e>
                              <m:r>
                                <a:rPr lang="en-US" i="1" smtClean="0">
                                  <a:latin typeface="Cambria Math" panose="02040503050406030204" pitchFamily="18" charset="0"/>
                                </a:rPr>
                                <m:t>𝑃</m:t>
                              </m:r>
                            </m:e>
                            <m:sub>
                              <m:r>
                                <a:rPr lang="en-US" i="1" smtClean="0">
                                  <a:latin typeface="Cambria Math" panose="02040503050406030204" pitchFamily="18" charset="0"/>
                                </a:rPr>
                                <m:t>𝑖</m:t>
                              </m:r>
                              <m:r>
                                <a:rPr lang="en-US" b="0" i="1" smtClean="0">
                                  <a:latin typeface="Cambria Math" panose="02040503050406030204" pitchFamily="18" charset="0"/>
                                </a:rPr>
                                <m:t>,</m:t>
                              </m:r>
                              <m:r>
                                <a:rPr lang="en-US" i="1" smtClean="0">
                                  <a:latin typeface="Cambria Math" panose="02040503050406030204" pitchFamily="18" charset="0"/>
                                </a:rPr>
                                <m:t>𝑗</m:t>
                              </m:r>
                            </m:sub>
                          </m:sSub>
                          <m:r>
                            <m:rPr>
                              <m:aln/>
                            </m:rPr>
                            <a:rPr lang="en-US" i="1" smtClean="0">
                              <a:latin typeface="Cambria Math" panose="02040503050406030204" pitchFamily="18" charset="0"/>
                            </a:rPr>
                            <m:t>&amp;</m:t>
                          </m:r>
                          <m:r>
                            <a:rPr lang="en-US" i="1" smtClean="0">
                              <a:latin typeface="Cambria Math" panose="02040503050406030204" pitchFamily="18" charset="0"/>
                            </a:rPr>
                            <m:t>=</m:t>
                          </m:r>
                          <m:func>
                            <m:funcPr>
                              <m:ctrlPr>
                                <a:rPr lang="en-US" i="1" smtClean="0">
                                  <a:latin typeface="Cambria Math" panose="02040503050406030204" pitchFamily="18" charset="0"/>
                                </a:rPr>
                              </m:ctrlPr>
                            </m:funcPr>
                            <m:fName>
                              <m:r>
                                <m:rPr>
                                  <m:sty m:val="p"/>
                                </m:rPr>
                                <a:rPr lang="en-US" i="1" smtClean="0">
                                  <a:latin typeface="Cambria Math" panose="02040503050406030204" pitchFamily="18" charset="0"/>
                                </a:rPr>
                                <m:t>Pr</m:t>
                              </m:r>
                            </m:fName>
                            <m:e>
                              <m:d>
                                <m:dPr>
                                  <m:begChr m:val="{"/>
                                  <m:endChr m:val="}"/>
                                  <m:ctrlPr>
                                    <a:rPr lang="en-US" i="1" smtClean="0">
                                      <a:latin typeface="Cambria Math" panose="02040503050406030204" pitchFamily="18" charset="0"/>
                                    </a:rPr>
                                  </m:ctrlPr>
                                </m:dPr>
                                <m:e>
                                  <m:r>
                                    <a:rPr lang="en-US" i="1" smtClean="0">
                                      <a:latin typeface="Cambria Math" panose="02040503050406030204" pitchFamily="18" charset="0"/>
                                    </a:rPr>
                                    <m:t>𝑋</m:t>
                                  </m:r>
                                  <m:d>
                                    <m:dPr>
                                      <m:ctrlPr>
                                        <a:rPr lang="en-US" i="1" smtClean="0">
                                          <a:latin typeface="Cambria Math" panose="02040503050406030204" pitchFamily="18" charset="0"/>
                                        </a:rPr>
                                      </m:ctrlPr>
                                    </m:dPr>
                                    <m:e>
                                      <m:r>
                                        <a:rPr lang="en-US" i="1" smtClean="0">
                                          <a:latin typeface="Cambria Math" panose="02040503050406030204" pitchFamily="18" charset="0"/>
                                        </a:rPr>
                                        <m:t>𝑘</m:t>
                                      </m:r>
                                      <m:r>
                                        <a:rPr lang="en-US" i="1" smtClean="0">
                                          <a:latin typeface="Cambria Math" panose="02040503050406030204" pitchFamily="18" charset="0"/>
                                        </a:rPr>
                                        <m:t>+1</m:t>
                                      </m:r>
                                    </m:e>
                                  </m:d>
                                  <m:r>
                                    <a:rPr lang="en-US" i="1" smtClean="0">
                                      <a:latin typeface="Cambria Math" panose="02040503050406030204" pitchFamily="18" charset="0"/>
                                    </a:rPr>
                                    <m:t>=</m:t>
                                  </m:r>
                                  <m:r>
                                    <a:rPr lang="en-US" i="1" smtClean="0">
                                      <a:latin typeface="Cambria Math" panose="02040503050406030204" pitchFamily="18" charset="0"/>
                                    </a:rPr>
                                    <m:t>𝑗</m:t>
                                  </m:r>
                                  <m:r>
                                    <a:rPr lang="en-US" i="1" smtClean="0">
                                      <a:latin typeface="Cambria Math" panose="02040503050406030204" pitchFamily="18" charset="0"/>
                                    </a:rPr>
                                    <m:t> | </m:t>
                                  </m:r>
                                  <m:r>
                                    <a:rPr lang="en-US" i="1" smtClean="0">
                                      <a:latin typeface="Cambria Math" panose="02040503050406030204" pitchFamily="18" charset="0"/>
                                    </a:rPr>
                                    <m:t>𝑋</m:t>
                                  </m:r>
                                  <m:d>
                                    <m:dPr>
                                      <m:ctrlPr>
                                        <a:rPr lang="en-US" i="1" smtClean="0">
                                          <a:latin typeface="Cambria Math" panose="02040503050406030204" pitchFamily="18" charset="0"/>
                                        </a:rPr>
                                      </m:ctrlPr>
                                    </m:dPr>
                                    <m:e>
                                      <m:r>
                                        <a:rPr lang="en-US" i="1" smtClean="0">
                                          <a:latin typeface="Cambria Math" panose="02040503050406030204" pitchFamily="18" charset="0"/>
                                        </a:rPr>
                                        <m:t>𝑘</m:t>
                                      </m:r>
                                    </m:e>
                                  </m:d>
                                  <m:r>
                                    <a:rPr lang="en-US" i="1" smtClean="0">
                                      <a:latin typeface="Cambria Math" panose="02040503050406030204" pitchFamily="18" charset="0"/>
                                    </a:rPr>
                                    <m:t>=</m:t>
                                  </m:r>
                                  <m:r>
                                    <a:rPr lang="en-US" i="1" smtClean="0">
                                      <a:latin typeface="Cambria Math" panose="02040503050406030204" pitchFamily="18" charset="0"/>
                                    </a:rPr>
                                    <m:t>𝑖</m:t>
                                  </m:r>
                                </m:e>
                              </m:d>
                            </m:e>
                          </m:func>
                          <m:r>
                            <a:rPr lang="en-US" i="1" smtClean="0">
                              <a:latin typeface="Cambria Math" panose="02040503050406030204" pitchFamily="18" charset="0"/>
                            </a:rPr>
                            <m:t> </m:t>
                          </m:r>
                          <m:r>
                            <m:rPr>
                              <m:nor/>
                            </m:rPr>
                            <a:rPr lang="en-US" i="0" smtClean="0">
                              <a:latin typeface="Cambria Math" panose="02040503050406030204" pitchFamily="18" charset="0"/>
                            </a:rPr>
                            <m:t>for all k</m:t>
                          </m:r>
                        </m:e>
                        <m:e>
                          <m:r>
                            <m:rPr>
                              <m:aln/>
                            </m:rPr>
                            <a:rPr lang="en-US" i="1" smtClean="0">
                              <a:latin typeface="Cambria Math" panose="02040503050406030204" pitchFamily="18" charset="0"/>
                            </a:rPr>
                            <m:t>&amp;</m:t>
                          </m:r>
                          <m:r>
                            <a:rPr lang="en-US" i="1" smtClean="0">
                              <a:latin typeface="Cambria Math" panose="02040503050406030204" pitchFamily="18" charset="0"/>
                            </a:rPr>
                            <m:t>=</m:t>
                          </m:r>
                          <m:func>
                            <m:funcPr>
                              <m:ctrlPr>
                                <a:rPr lang="en-US" i="1" smtClean="0">
                                  <a:latin typeface="Cambria Math" panose="02040503050406030204" pitchFamily="18" charset="0"/>
                                </a:rPr>
                              </m:ctrlPr>
                            </m:funcPr>
                            <m:fName>
                              <m:r>
                                <m:rPr>
                                  <m:sty m:val="p"/>
                                </m:rPr>
                                <a:rPr lang="en-US" i="1" smtClean="0">
                                  <a:latin typeface="Cambria Math" panose="02040503050406030204" pitchFamily="18" charset="0"/>
                                </a:rPr>
                                <m:t>Pr</m:t>
                              </m:r>
                            </m:fName>
                            <m:e>
                              <m:d>
                                <m:dPr>
                                  <m:begChr m:val="{"/>
                                  <m:endChr m:val="}"/>
                                  <m:ctrlPr>
                                    <a:rPr lang="en-US" i="1" smtClean="0">
                                      <a:latin typeface="Cambria Math" panose="02040503050406030204" pitchFamily="18" charset="0"/>
                                    </a:rPr>
                                  </m:ctrlPr>
                                </m:dPr>
                                <m:e>
                                  <m:r>
                                    <a:rPr lang="en-US" i="1" smtClean="0">
                                      <a:latin typeface="Cambria Math" panose="02040503050406030204" pitchFamily="18" charset="0"/>
                                    </a:rPr>
                                    <m:t>𝑋</m:t>
                                  </m:r>
                                  <m:d>
                                    <m:dPr>
                                      <m:ctrlPr>
                                        <a:rPr lang="en-US" i="1" smtClean="0">
                                          <a:latin typeface="Cambria Math" panose="02040503050406030204" pitchFamily="18" charset="0"/>
                                        </a:rPr>
                                      </m:ctrlPr>
                                    </m:dPr>
                                    <m:e>
                                      <m:r>
                                        <a:rPr lang="en-US" i="1" smtClean="0">
                                          <a:latin typeface="Cambria Math" panose="02040503050406030204" pitchFamily="18" charset="0"/>
                                        </a:rPr>
                                        <m:t>1</m:t>
                                      </m:r>
                                    </m:e>
                                  </m:d>
                                  <m:r>
                                    <a:rPr lang="en-US" i="1" smtClean="0">
                                      <a:latin typeface="Cambria Math" panose="02040503050406030204" pitchFamily="18" charset="0"/>
                                    </a:rPr>
                                    <m:t>=</m:t>
                                  </m:r>
                                  <m:r>
                                    <a:rPr lang="en-US" i="1" smtClean="0">
                                      <a:latin typeface="Cambria Math" panose="02040503050406030204" pitchFamily="18" charset="0"/>
                                    </a:rPr>
                                    <m:t>𝑗</m:t>
                                  </m:r>
                                  <m:r>
                                    <a:rPr lang="en-US" i="1" smtClean="0">
                                      <a:latin typeface="Cambria Math" panose="02040503050406030204" pitchFamily="18" charset="0"/>
                                    </a:rPr>
                                    <m:t> | </m:t>
                                  </m:r>
                                  <m:r>
                                    <a:rPr lang="en-US" i="1" smtClean="0">
                                      <a:latin typeface="Cambria Math" panose="02040503050406030204" pitchFamily="18" charset="0"/>
                                    </a:rPr>
                                    <m:t>𝑋</m:t>
                                  </m:r>
                                  <m:d>
                                    <m:dPr>
                                      <m:ctrlPr>
                                        <a:rPr lang="en-US" i="1" smtClean="0">
                                          <a:latin typeface="Cambria Math" panose="02040503050406030204" pitchFamily="18" charset="0"/>
                                        </a:rPr>
                                      </m:ctrlPr>
                                    </m:dPr>
                                    <m:e>
                                      <m:r>
                                        <a:rPr lang="en-US" i="1" smtClean="0">
                                          <a:latin typeface="Cambria Math" panose="02040503050406030204" pitchFamily="18" charset="0"/>
                                        </a:rPr>
                                        <m:t>0</m:t>
                                      </m:r>
                                    </m:e>
                                  </m:d>
                                  <m:r>
                                    <a:rPr lang="en-US" i="1" smtClean="0">
                                      <a:latin typeface="Cambria Math" panose="02040503050406030204" pitchFamily="18" charset="0"/>
                                    </a:rPr>
                                    <m:t>=</m:t>
                                  </m:r>
                                  <m:r>
                                    <a:rPr lang="en-US" i="1" smtClean="0">
                                      <a:latin typeface="Cambria Math" panose="02040503050406030204" pitchFamily="18" charset="0"/>
                                    </a:rPr>
                                    <m:t>𝑖</m:t>
                                  </m:r>
                                </m:e>
                              </m:d>
                            </m:e>
                          </m:func>
                        </m:e>
                      </m:eqArr>
                    </m:oMath>
                  </m:oMathPara>
                </a14:m>
                <a:endParaRPr lang="en-US" dirty="0"/>
              </a:p>
              <a:p>
                <a:r>
                  <a:rPr lang="en-US" dirty="0"/>
                  <a:t>Since </a:t>
                </a:r>
                <a14:m>
                  <m:oMath xmlns:m="http://schemas.openxmlformats.org/officeDocument/2006/math">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𝑖</m:t>
                        </m:r>
                        <m:r>
                          <a:rPr lang="en-US" i="1">
                            <a:latin typeface="Cambria Math" panose="02040503050406030204" pitchFamily="18" charset="0"/>
                          </a:rPr>
                          <m:t>=1</m:t>
                        </m:r>
                      </m:sub>
                      <m:sup>
                        <m:r>
                          <a:rPr lang="en-US" i="1">
                            <a:latin typeface="Cambria Math" panose="02040503050406030204" pitchFamily="18" charset="0"/>
                          </a:rPr>
                          <m:t>𝑛</m:t>
                        </m:r>
                      </m:sup>
                      <m:e>
                        <m:sSub>
                          <m:sSubPr>
                            <m:ctrlPr>
                              <a:rPr lang="en-US" i="1">
                                <a:latin typeface="Cambria Math" panose="02040503050406030204" pitchFamily="18" charset="0"/>
                              </a:rPr>
                            </m:ctrlPr>
                          </m:sSubPr>
                          <m:e>
                            <m:r>
                              <a:rPr lang="en-US" i="1">
                                <a:latin typeface="Cambria Math" panose="02040503050406030204" pitchFamily="18" charset="0"/>
                              </a:rPr>
                              <m:t>𝜋</m:t>
                            </m:r>
                          </m:e>
                          <m:sub>
                            <m:r>
                              <a:rPr lang="en-US" i="1">
                                <a:latin typeface="Cambria Math" panose="02040503050406030204" pitchFamily="18" charset="0"/>
                              </a:rPr>
                              <m:t>𝑖</m:t>
                            </m:r>
                          </m:sub>
                        </m:sSub>
                      </m:e>
                    </m:nary>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i="1">
                        <a:latin typeface="Cambria Math" panose="02040503050406030204" pitchFamily="18" charset="0"/>
                      </a:rPr>
                      <m:t>=1</m:t>
                    </m:r>
                  </m:oMath>
                </a14:m>
                <a:r>
                  <a:rPr lang="en-US" dirty="0"/>
                  <a:t>  we have</a:t>
                </a:r>
              </a:p>
              <a:p>
                <a:endParaRPr lang="en-US" dirty="0"/>
              </a:p>
              <a:p>
                <a:pPr/>
                <a14:m>
                  <m:oMathPara xmlns:m="http://schemas.openxmlformats.org/officeDocument/2006/math">
                    <m:oMath>
                      <m:eqArr>
                        <m:eqArrPr>
                          <m:ctrlPr>
                            <a:rPr lang="en-US" i="1" smtClean="0">
                              <a:latin typeface="Cambria Math" panose="02040503050406030204" pitchFamily="18" charset="0"/>
                            </a:rPr>
                          </m:ctrlPr>
                        </m:eqArrPr>
                        <m:e>
                          <m:sSub>
                            <m:sSubPr>
                              <m:ctrlPr>
                                <a:rPr lang="en-US" i="1" smtClean="0">
                                  <a:latin typeface="Cambria Math" panose="02040503050406030204" pitchFamily="18" charset="0"/>
                                </a:rPr>
                              </m:ctrlPr>
                            </m:sSubPr>
                            <m:e>
                              <m:r>
                                <a:rPr lang="en-US" i="1" smtClean="0">
                                  <a:latin typeface="Cambria Math" panose="02040503050406030204" pitchFamily="18" charset="0"/>
                                </a:rPr>
                                <m:t>𝜋</m:t>
                              </m:r>
                            </m:e>
                            <m:sub>
                              <m:r>
                                <a:rPr lang="en-US" i="1" smtClean="0">
                                  <a:latin typeface="Cambria Math" panose="02040503050406030204" pitchFamily="18" charset="0"/>
                                </a:rPr>
                                <m:t>𝑗</m:t>
                              </m:r>
                            </m:sub>
                          </m:sSub>
                          <m:d>
                            <m:dPr>
                              <m:ctrlPr>
                                <a:rPr lang="en-US" i="1" smtClean="0">
                                  <a:latin typeface="Cambria Math" panose="02040503050406030204" pitchFamily="18" charset="0"/>
                                </a:rPr>
                              </m:ctrlPr>
                            </m:dPr>
                            <m:e>
                              <m:r>
                                <a:rPr lang="en-US" i="1" smtClean="0">
                                  <a:latin typeface="Cambria Math" panose="02040503050406030204" pitchFamily="18" charset="0"/>
                                </a:rPr>
                                <m:t>1</m:t>
                              </m:r>
                            </m:e>
                          </m:d>
                          <m:r>
                            <a:rPr lang="en-US" i="1" smtClean="0">
                              <a:latin typeface="Cambria Math" panose="02040503050406030204" pitchFamily="18" charset="0"/>
                            </a:rPr>
                            <m:t> </m:t>
                          </m:r>
                          <m:r>
                            <m:rPr>
                              <m:aln/>
                            </m:rPr>
                            <a:rPr lang="en-US" i="1" smtClean="0">
                              <a:latin typeface="Cambria Math" panose="02040503050406030204" pitchFamily="18" charset="0"/>
                            </a:rPr>
                            <m:t>&amp;</m:t>
                          </m:r>
                          <m:r>
                            <a:rPr lang="en-US" i="1" smtClean="0">
                              <a:latin typeface="Cambria Math" panose="02040503050406030204" pitchFamily="18" charset="0"/>
                            </a:rPr>
                            <m:t>=</m:t>
                          </m:r>
                          <m:nary>
                            <m:naryPr>
                              <m:chr m:val="∑"/>
                              <m:limLoc m:val="undOvr"/>
                              <m:ctrlPr>
                                <a:rPr lang="en-US" i="1" smtClean="0">
                                  <a:latin typeface="Cambria Math" panose="02040503050406030204" pitchFamily="18" charset="0"/>
                                </a:rPr>
                              </m:ctrlPr>
                            </m:naryPr>
                            <m:sub>
                              <m:r>
                                <a:rPr lang="en-US" i="1" smtClean="0">
                                  <a:latin typeface="Cambria Math" panose="02040503050406030204" pitchFamily="18" charset="0"/>
                                </a:rPr>
                                <m:t>𝑖</m:t>
                              </m:r>
                              <m:r>
                                <a:rPr lang="en-US" i="1" smtClean="0">
                                  <a:latin typeface="Cambria Math" panose="02040503050406030204" pitchFamily="18" charset="0"/>
                                </a:rPr>
                                <m:t>=1</m:t>
                              </m:r>
                            </m:sub>
                            <m:sup>
                              <m:r>
                                <a:rPr lang="en-US" i="1" smtClean="0">
                                  <a:latin typeface="Cambria Math" panose="02040503050406030204" pitchFamily="18" charset="0"/>
                                </a:rPr>
                                <m:t>𝑛</m:t>
                              </m:r>
                            </m:sup>
                            <m:e>
                              <m:func>
                                <m:funcPr>
                                  <m:ctrlPr>
                                    <a:rPr lang="en-US" i="1" smtClean="0">
                                      <a:latin typeface="Cambria Math" panose="02040503050406030204" pitchFamily="18" charset="0"/>
                                    </a:rPr>
                                  </m:ctrlPr>
                                </m:funcPr>
                                <m:fName>
                                  <m:r>
                                    <m:rPr>
                                      <m:sty m:val="p"/>
                                    </m:rPr>
                                    <a:rPr lang="en-US" i="1" smtClean="0">
                                      <a:latin typeface="Cambria Math" panose="02040503050406030204" pitchFamily="18" charset="0"/>
                                    </a:rPr>
                                    <m:t>Pr</m:t>
                                  </m:r>
                                </m:fName>
                                <m:e>
                                  <m:d>
                                    <m:dPr>
                                      <m:begChr m:val="{"/>
                                      <m:endChr m:val="}"/>
                                      <m:ctrlPr>
                                        <a:rPr lang="en-US" i="1" smtClean="0">
                                          <a:latin typeface="Cambria Math" panose="02040503050406030204" pitchFamily="18" charset="0"/>
                                        </a:rPr>
                                      </m:ctrlPr>
                                    </m:dPr>
                                    <m:e>
                                      <m:r>
                                        <a:rPr lang="en-US" i="1" smtClean="0">
                                          <a:latin typeface="Cambria Math" panose="02040503050406030204" pitchFamily="18" charset="0"/>
                                        </a:rPr>
                                        <m:t>𝑋</m:t>
                                      </m:r>
                                      <m:d>
                                        <m:dPr>
                                          <m:ctrlPr>
                                            <a:rPr lang="en-US" i="1" smtClean="0">
                                              <a:latin typeface="Cambria Math" panose="02040503050406030204" pitchFamily="18" charset="0"/>
                                            </a:rPr>
                                          </m:ctrlPr>
                                        </m:dPr>
                                        <m:e>
                                          <m:r>
                                            <a:rPr lang="en-US" i="1" smtClean="0">
                                              <a:latin typeface="Cambria Math" panose="02040503050406030204" pitchFamily="18" charset="0"/>
                                            </a:rPr>
                                            <m:t>0</m:t>
                                          </m:r>
                                        </m:e>
                                      </m:d>
                                      <m:r>
                                        <a:rPr lang="en-US" i="1" smtClean="0">
                                          <a:latin typeface="Cambria Math" panose="02040503050406030204" pitchFamily="18" charset="0"/>
                                        </a:rPr>
                                        <m:t>=</m:t>
                                      </m:r>
                                      <m:r>
                                        <a:rPr lang="en-US" i="1" smtClean="0">
                                          <a:latin typeface="Cambria Math" panose="02040503050406030204" pitchFamily="18" charset="0"/>
                                        </a:rPr>
                                        <m:t>𝑖</m:t>
                                      </m:r>
                                    </m:e>
                                  </m:d>
                                </m:e>
                              </m:func>
                            </m:e>
                          </m:nary>
                          <m:func>
                            <m:funcPr>
                              <m:ctrlPr>
                                <a:rPr lang="en-US" i="1" smtClean="0">
                                  <a:latin typeface="Cambria Math" panose="02040503050406030204" pitchFamily="18" charset="0"/>
                                </a:rPr>
                              </m:ctrlPr>
                            </m:funcPr>
                            <m:fName>
                              <m:r>
                                <m:rPr>
                                  <m:sty m:val="p"/>
                                </m:rPr>
                                <a:rPr lang="en-US" i="1" smtClean="0">
                                  <a:latin typeface="Cambria Math" panose="02040503050406030204" pitchFamily="18" charset="0"/>
                                </a:rPr>
                                <m:t>Pr</m:t>
                              </m:r>
                            </m:fName>
                            <m:e>
                              <m:d>
                                <m:dPr>
                                  <m:begChr m:val="{"/>
                                  <m:endChr m:val="}"/>
                                  <m:ctrlPr>
                                    <a:rPr lang="en-US" i="1" smtClean="0">
                                      <a:latin typeface="Cambria Math" panose="02040503050406030204" pitchFamily="18" charset="0"/>
                                    </a:rPr>
                                  </m:ctrlPr>
                                </m:dPr>
                                <m:e>
                                  <m:r>
                                    <a:rPr lang="en-US" i="1" smtClean="0">
                                      <a:latin typeface="Cambria Math" panose="02040503050406030204" pitchFamily="18" charset="0"/>
                                    </a:rPr>
                                    <m:t>𝑋</m:t>
                                  </m:r>
                                  <m:d>
                                    <m:dPr>
                                      <m:ctrlPr>
                                        <a:rPr lang="en-US" i="1" smtClean="0">
                                          <a:latin typeface="Cambria Math" panose="02040503050406030204" pitchFamily="18" charset="0"/>
                                        </a:rPr>
                                      </m:ctrlPr>
                                    </m:dPr>
                                    <m:e>
                                      <m:r>
                                        <a:rPr lang="en-US" i="1" smtClean="0">
                                          <a:latin typeface="Cambria Math" panose="02040503050406030204" pitchFamily="18" charset="0"/>
                                        </a:rPr>
                                        <m:t>1</m:t>
                                      </m:r>
                                    </m:e>
                                  </m:d>
                                  <m:r>
                                    <a:rPr lang="en-US" i="1" smtClean="0">
                                      <a:latin typeface="Cambria Math" panose="02040503050406030204" pitchFamily="18" charset="0"/>
                                    </a:rPr>
                                    <m:t>=</m:t>
                                  </m:r>
                                  <m:r>
                                    <a:rPr lang="en-US" i="1" smtClean="0">
                                      <a:latin typeface="Cambria Math" panose="02040503050406030204" pitchFamily="18" charset="0"/>
                                    </a:rPr>
                                    <m:t>𝑗</m:t>
                                  </m:r>
                                  <m:r>
                                    <a:rPr lang="en-US" i="1" smtClean="0">
                                      <a:latin typeface="Cambria Math" panose="02040503050406030204" pitchFamily="18" charset="0"/>
                                    </a:rPr>
                                    <m:t> | </m:t>
                                  </m:r>
                                  <m:r>
                                    <a:rPr lang="en-US" i="1" smtClean="0">
                                      <a:latin typeface="Cambria Math" panose="02040503050406030204" pitchFamily="18" charset="0"/>
                                    </a:rPr>
                                    <m:t>𝑋</m:t>
                                  </m:r>
                                  <m:d>
                                    <m:dPr>
                                      <m:ctrlPr>
                                        <a:rPr lang="en-US" i="1" smtClean="0">
                                          <a:latin typeface="Cambria Math" panose="02040503050406030204" pitchFamily="18" charset="0"/>
                                        </a:rPr>
                                      </m:ctrlPr>
                                    </m:dPr>
                                    <m:e>
                                      <m:r>
                                        <a:rPr lang="en-US" i="1" smtClean="0">
                                          <a:latin typeface="Cambria Math" panose="02040503050406030204" pitchFamily="18" charset="0"/>
                                        </a:rPr>
                                        <m:t>0</m:t>
                                      </m:r>
                                    </m:e>
                                  </m:d>
                                  <m:r>
                                    <a:rPr lang="en-US" i="1" smtClean="0">
                                      <a:latin typeface="Cambria Math" panose="02040503050406030204" pitchFamily="18" charset="0"/>
                                    </a:rPr>
                                    <m:t>=</m:t>
                                  </m:r>
                                  <m:r>
                                    <a:rPr lang="en-US" i="1" smtClean="0">
                                      <a:latin typeface="Cambria Math" panose="02040503050406030204" pitchFamily="18" charset="0"/>
                                    </a:rPr>
                                    <m:t>𝑖</m:t>
                                  </m:r>
                                </m:e>
                              </m:d>
                            </m:e>
                          </m:func>
                          <m:r>
                            <a:rPr lang="en-US" i="1" smtClean="0">
                              <a:latin typeface="Cambria Math" panose="02040503050406030204" pitchFamily="18" charset="0"/>
                            </a:rPr>
                            <m:t> </m:t>
                          </m:r>
                        </m:e>
                        <m:e>
                          <m:r>
                            <a:rPr lang="en-US" i="1" smtClean="0">
                              <a:latin typeface="Cambria Math" panose="02040503050406030204" pitchFamily="18" charset="0"/>
                            </a:rPr>
                            <m:t> </m:t>
                          </m:r>
                          <m:r>
                            <m:rPr>
                              <m:aln/>
                            </m:rPr>
                            <a:rPr lang="en-US" i="1" smtClean="0">
                              <a:latin typeface="Cambria Math" panose="02040503050406030204" pitchFamily="18" charset="0"/>
                            </a:rPr>
                            <m:t>&amp;</m:t>
                          </m:r>
                          <m:r>
                            <a:rPr lang="en-US" i="1" smtClean="0">
                              <a:latin typeface="Cambria Math" panose="02040503050406030204" pitchFamily="18" charset="0"/>
                            </a:rPr>
                            <m:t>=</m:t>
                          </m:r>
                          <m:nary>
                            <m:naryPr>
                              <m:chr m:val="∑"/>
                              <m:limLoc m:val="undOvr"/>
                              <m:ctrlPr>
                                <a:rPr lang="en-US" i="1" smtClean="0">
                                  <a:latin typeface="Cambria Math" panose="02040503050406030204" pitchFamily="18" charset="0"/>
                                </a:rPr>
                              </m:ctrlPr>
                            </m:naryPr>
                            <m:sub>
                              <m:r>
                                <a:rPr lang="en-US" i="1" smtClean="0">
                                  <a:latin typeface="Cambria Math" panose="02040503050406030204" pitchFamily="18" charset="0"/>
                                </a:rPr>
                                <m:t>𝑖</m:t>
                              </m:r>
                              <m:r>
                                <a:rPr lang="en-US" i="1" smtClean="0">
                                  <a:latin typeface="Cambria Math" panose="02040503050406030204" pitchFamily="18" charset="0"/>
                                </a:rPr>
                                <m:t>=1</m:t>
                              </m:r>
                            </m:sub>
                            <m:sup>
                              <m:r>
                                <a:rPr lang="en-US"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i="1" smtClean="0">
                                      <a:latin typeface="Cambria Math" panose="02040503050406030204" pitchFamily="18" charset="0"/>
                                    </a:rPr>
                                    <m:t>𝜋</m:t>
                                  </m:r>
                                </m:e>
                                <m:sub>
                                  <m:r>
                                    <a:rPr lang="en-US" i="1" smtClean="0">
                                      <a:latin typeface="Cambria Math" panose="02040503050406030204" pitchFamily="18" charset="0"/>
                                    </a:rPr>
                                    <m:t>𝑖</m:t>
                                  </m:r>
                                </m:sub>
                              </m:sSub>
                            </m:e>
                          </m:nary>
                          <m:d>
                            <m:dPr>
                              <m:ctrlPr>
                                <a:rPr lang="en-US" i="1" smtClean="0">
                                  <a:latin typeface="Cambria Math" panose="02040503050406030204" pitchFamily="18" charset="0"/>
                                </a:rPr>
                              </m:ctrlPr>
                            </m:dPr>
                            <m:e>
                              <m:r>
                                <a:rPr lang="en-US" i="1" smtClean="0">
                                  <a:latin typeface="Cambria Math" panose="02040503050406030204" pitchFamily="18" charset="0"/>
                                </a:rPr>
                                <m:t>0</m:t>
                              </m:r>
                            </m:e>
                          </m:d>
                          <m:sSub>
                            <m:sSubPr>
                              <m:ctrlPr>
                                <a:rPr lang="en-US" i="1" smtClean="0">
                                  <a:latin typeface="Cambria Math" panose="02040503050406030204" pitchFamily="18" charset="0"/>
                                </a:rPr>
                              </m:ctrlPr>
                            </m:sSubPr>
                            <m:e>
                              <m:r>
                                <a:rPr lang="en-US" i="1" smtClean="0">
                                  <a:latin typeface="Cambria Math" panose="02040503050406030204" pitchFamily="18" charset="0"/>
                                </a:rPr>
                                <m:t>𝑃</m:t>
                              </m:r>
                            </m:e>
                            <m:sub>
                              <m:r>
                                <a:rPr lang="en-US" i="1" smtClean="0">
                                  <a:latin typeface="Cambria Math" panose="02040503050406030204" pitchFamily="18" charset="0"/>
                                </a:rPr>
                                <m:t>𝑖</m:t>
                              </m:r>
                              <m:r>
                                <a:rPr lang="en-US" b="0" i="1" smtClean="0">
                                  <a:latin typeface="Cambria Math" panose="02040503050406030204" pitchFamily="18" charset="0"/>
                                </a:rPr>
                                <m:t>,</m:t>
                              </m:r>
                              <m:r>
                                <a:rPr lang="en-US" i="1" smtClean="0">
                                  <a:latin typeface="Cambria Math" panose="02040503050406030204" pitchFamily="18" charset="0"/>
                                </a:rPr>
                                <m:t>𝑗</m:t>
                              </m:r>
                            </m:sub>
                          </m:sSub>
                          <m:r>
                            <a:rPr lang="en-US" i="1" smtClean="0">
                              <a:latin typeface="Cambria Math" panose="02040503050406030204" pitchFamily="18" charset="0"/>
                            </a:rPr>
                            <m:t> </m:t>
                          </m:r>
                        </m:e>
                      </m:eqArr>
                    </m:oMath>
                  </m:oMathPara>
                </a14:m>
                <a:endParaRPr lang="en-US" dirty="0"/>
              </a:p>
              <a:p>
                <a:r>
                  <a:rPr lang="en-US" dirty="0"/>
                  <a:t>Which (not coincidently) turns out to the dot-product of a row vector times a column vector in a matrix</a:t>
                </a:r>
              </a:p>
            </p:txBody>
          </p:sp>
        </mc:Choice>
        <mc:Fallback>
          <p:sp>
            <p:nvSpPr>
              <p:cNvPr id="3" name="Text Placeholder 2">
                <a:extLst>
                  <a:ext uri="{FF2B5EF4-FFF2-40B4-BE49-F238E27FC236}">
                    <a16:creationId xmlns:a16="http://schemas.microsoft.com/office/drawing/2014/main" id="{988BA78B-BF3D-5BAB-4F46-D3F518AE79A8}"/>
                  </a:ext>
                </a:extLst>
              </p:cNvPr>
              <p:cNvSpPr>
                <a:spLocks noGrp="1" noRot="1" noChangeAspect="1" noMove="1" noResize="1" noEditPoints="1" noAdjustHandles="1" noChangeArrowheads="1" noChangeShapeType="1" noTextEdit="1"/>
              </p:cNvSpPr>
              <p:nvPr>
                <p:ph type="body" sz="quarter" idx="20"/>
              </p:nvPr>
            </p:nvSpPr>
            <p:spPr>
              <a:blipFill>
                <a:blip r:embed="rId2"/>
                <a:stretch>
                  <a:fillRect l="-490" t="-2462" b="-17846"/>
                </a:stretch>
              </a:blipFill>
            </p:spPr>
            <p:txBody>
              <a:bodyPr/>
              <a:lstStyle/>
              <a:p>
                <a:r>
                  <a:rPr lang="en-US">
                    <a:noFill/>
                  </a:rPr>
                  <a:t> </a:t>
                </a:r>
              </a:p>
            </p:txBody>
          </p:sp>
        </mc:Fallback>
      </mc:AlternateContent>
    </p:spTree>
    <p:extLst>
      <p:ext uri="{BB962C8B-B14F-4D97-AF65-F5344CB8AC3E}">
        <p14:creationId xmlns:p14="http://schemas.microsoft.com/office/powerpoint/2010/main" val="3341659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506C2-948A-1D88-111A-ED013EDB2870}"/>
              </a:ext>
            </a:extLst>
          </p:cNvPr>
          <p:cNvSpPr>
            <a:spLocks noGrp="1"/>
          </p:cNvSpPr>
          <p:nvPr>
            <p:ph type="title"/>
          </p:nvPr>
        </p:nvSpPr>
        <p:spPr/>
        <p:txBody>
          <a:bodyPr/>
          <a:lstStyle/>
          <a:p>
            <a:r>
              <a:rPr lang="en-US" dirty="0"/>
              <a:t>Transition Probability Matrix</a:t>
            </a:r>
          </a:p>
        </p:txBody>
      </p:sp>
      <mc:AlternateContent xmlns:mc="http://schemas.openxmlformats.org/markup-compatibility/2006">
        <mc:Choice xmlns:a14="http://schemas.microsoft.com/office/drawing/2010/main" Requires="a14">
          <p:sp>
            <p:nvSpPr>
              <p:cNvPr id="3" name="Text Placeholder 2">
                <a:extLst>
                  <a:ext uri="{FF2B5EF4-FFF2-40B4-BE49-F238E27FC236}">
                    <a16:creationId xmlns:a16="http://schemas.microsoft.com/office/drawing/2014/main" id="{FA529E1B-95B9-A4E3-D02B-AF2B8CA89C89}"/>
                  </a:ext>
                </a:extLst>
              </p:cNvPr>
              <p:cNvSpPr>
                <a:spLocks noGrp="1"/>
              </p:cNvSpPr>
              <p:nvPr>
                <p:ph type="body" sz="quarter" idx="20"/>
              </p:nvPr>
            </p:nvSpPr>
            <p:spPr>
              <a:xfrm>
                <a:off x="652463" y="1424228"/>
                <a:ext cx="10370190" cy="1096276"/>
              </a:xfrm>
            </p:spPr>
            <p:txBody>
              <a:bodyPr/>
              <a:lstStyle/>
              <a:p>
                <a:r>
                  <a:rPr lang="en-US" dirty="0"/>
                  <a:t>We have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𝜋</m:t>
                        </m:r>
                      </m:e>
                      <m:sub>
                        <m:r>
                          <a:rPr lang="en-US" i="1" dirty="0" smtClean="0">
                            <a:latin typeface="Cambria Math" panose="02040503050406030204" pitchFamily="18" charset="0"/>
                          </a:rPr>
                          <m:t>𝑗</m:t>
                        </m:r>
                      </m:sub>
                    </m:sSub>
                    <m:d>
                      <m:dPr>
                        <m:ctrlPr>
                          <a:rPr lang="en-US" i="0" dirty="0" smtClean="0">
                            <a:latin typeface="Cambria Math" panose="02040503050406030204" pitchFamily="18" charset="0"/>
                          </a:rPr>
                        </m:ctrlPr>
                      </m:dPr>
                      <m:e>
                        <m:r>
                          <a:rPr lang="en-US" i="0" dirty="0" smtClean="0">
                            <a:latin typeface="Cambria Math" panose="02040503050406030204" pitchFamily="18" charset="0"/>
                          </a:rPr>
                          <m:t>1</m:t>
                        </m:r>
                      </m:e>
                    </m:d>
                    <m:r>
                      <a:rPr lang="en-US" i="0" dirty="0" smtClean="0">
                        <a:latin typeface="Cambria Math" panose="02040503050406030204" pitchFamily="18" charset="0"/>
                      </a:rPr>
                      <m:t> =</m:t>
                    </m:r>
                    <m:nary>
                      <m:naryPr>
                        <m:chr m:val="∑"/>
                        <m:limLoc m:val="undOvr"/>
                        <m:ctrlPr>
                          <a:rPr lang="en-US" i="1" dirty="0" smtClean="0">
                            <a:latin typeface="Cambria Math" panose="02040503050406030204" pitchFamily="18" charset="0"/>
                          </a:rPr>
                        </m:ctrlPr>
                      </m:naryPr>
                      <m:sub>
                        <m:r>
                          <a:rPr lang="en-US" i="1" dirty="0" smtClean="0">
                            <a:latin typeface="Cambria Math" panose="02040503050406030204" pitchFamily="18" charset="0"/>
                          </a:rPr>
                          <m:t>𝑖</m:t>
                        </m:r>
                        <m:r>
                          <a:rPr lang="en-US" i="0" dirty="0" smtClean="0">
                            <a:latin typeface="Cambria Math" panose="02040503050406030204" pitchFamily="18" charset="0"/>
                          </a:rPr>
                          <m:t>=</m:t>
                        </m:r>
                        <m:r>
                          <a:rPr lang="en-US" b="0" i="1" dirty="0" smtClean="0">
                            <a:latin typeface="Cambria Math" panose="02040503050406030204" pitchFamily="18" charset="0"/>
                          </a:rPr>
                          <m:t>1</m:t>
                        </m:r>
                      </m:sub>
                      <m:sup>
                        <m:r>
                          <a:rPr lang="en-US" i="1" dirty="0" smtClean="0">
                            <a:latin typeface="Cambria Math" panose="02040503050406030204" pitchFamily="18" charset="0"/>
                          </a:rPr>
                          <m:t>𝑛</m:t>
                        </m:r>
                      </m:sup>
                      <m:e>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𝜋</m:t>
                            </m:r>
                          </m:e>
                          <m:sub>
                            <m:r>
                              <a:rPr lang="en-US" i="1" dirty="0" smtClean="0">
                                <a:latin typeface="Cambria Math" panose="02040503050406030204" pitchFamily="18" charset="0"/>
                              </a:rPr>
                              <m:t>𝑖</m:t>
                            </m:r>
                          </m:sub>
                        </m:sSub>
                      </m:e>
                    </m:nary>
                    <m:d>
                      <m:dPr>
                        <m:ctrlPr>
                          <a:rPr lang="en-US" i="0" dirty="0" smtClean="0">
                            <a:latin typeface="Cambria Math" panose="02040503050406030204" pitchFamily="18" charset="0"/>
                          </a:rPr>
                        </m:ctrlPr>
                      </m:dPr>
                      <m:e>
                        <m:r>
                          <a:rPr lang="en-US" i="0" dirty="0" smtClean="0">
                            <a:latin typeface="Cambria Math" panose="02040503050406030204" pitchFamily="18" charset="0"/>
                          </a:rPr>
                          <m:t>0</m:t>
                        </m:r>
                      </m:e>
                    </m:d>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𝑃</m:t>
                        </m:r>
                      </m:e>
                      <m:sub>
                        <m:r>
                          <a:rPr lang="en-US" i="1" dirty="0" smtClean="0">
                            <a:latin typeface="Cambria Math" panose="02040503050406030204" pitchFamily="18" charset="0"/>
                          </a:rPr>
                          <m:t>𝑖</m:t>
                        </m:r>
                        <m:r>
                          <a:rPr lang="en-US" b="0" i="1" dirty="0" smtClean="0">
                            <a:latin typeface="Cambria Math" panose="02040503050406030204" pitchFamily="18" charset="0"/>
                          </a:rPr>
                          <m:t>,</m:t>
                        </m:r>
                        <m:r>
                          <a:rPr lang="en-US" i="1" dirty="0" smtClean="0">
                            <a:latin typeface="Cambria Math" panose="02040503050406030204" pitchFamily="18" charset="0"/>
                          </a:rPr>
                          <m:t>𝑗</m:t>
                        </m:r>
                      </m:sub>
                    </m:sSub>
                    <m:r>
                      <a:rPr lang="en-US" i="0" dirty="0" smtClean="0">
                        <a:latin typeface="Cambria Math" panose="02040503050406030204" pitchFamily="18" charset="0"/>
                      </a:rPr>
                      <m:t> </m:t>
                    </m:r>
                  </m:oMath>
                </a14:m>
                <a:r>
                  <a:rPr lang="en-US" dirty="0"/>
                  <a:t>which holds for all j .  This resembles vector-matrix multiplication.</a:t>
                </a:r>
              </a:p>
              <a:p>
                <a:r>
                  <a:rPr lang="en-US" dirty="0"/>
                  <a:t>Create matrix </a:t>
                </a:r>
                <a:r>
                  <a:rPr lang="en-US" i="1" dirty="0"/>
                  <a:t>P</a:t>
                </a:r>
                <a:r>
                  <a:rPr lang="en-US" dirty="0"/>
                  <a:t> where the cell in row </a:t>
                </a:r>
                <a:r>
                  <a:rPr lang="en-US" dirty="0" err="1"/>
                  <a:t>i</a:t>
                </a:r>
                <a:r>
                  <a:rPr lang="en-US" dirty="0"/>
                  <a:t> and column j is </a:t>
                </a:r>
                <a:r>
                  <a:rPr lang="en-US" i="1" dirty="0" err="1"/>
                  <a:t>P</a:t>
                </a:r>
                <a:r>
                  <a:rPr lang="en-US" baseline="-25000" dirty="0" err="1"/>
                  <a:t>ij</a:t>
                </a:r>
                <a:endParaRPr lang="en-US" baseline="-25000" dirty="0"/>
              </a:p>
              <a:p>
                <a:endParaRPr lang="en-US" baseline="-25000" dirty="0"/>
              </a:p>
              <a:p>
                <a:endParaRPr lang="en-US" baseline="-25000" dirty="0"/>
              </a:p>
              <a:p>
                <a:endParaRPr lang="en-US" baseline="-25000" dirty="0"/>
              </a:p>
              <a:p>
                <a:endParaRPr lang="en-US" baseline="-25000" dirty="0"/>
              </a:p>
              <a:p>
                <a:endParaRPr lang="en-US" baseline="-25000" dirty="0"/>
              </a:p>
              <a:p>
                <a:endParaRPr lang="en-US" baseline="-25000" dirty="0"/>
              </a:p>
              <a:p>
                <a:endParaRPr lang="en-US" baseline="-25000" dirty="0"/>
              </a:p>
              <a:p>
                <a:endParaRPr lang="en-US" dirty="0"/>
              </a:p>
              <a:p>
                <a:endParaRPr lang="en-US" dirty="0"/>
              </a:p>
            </p:txBody>
          </p:sp>
        </mc:Choice>
        <mc:Fallback>
          <p:sp>
            <p:nvSpPr>
              <p:cNvPr id="3" name="Text Placeholder 2">
                <a:extLst>
                  <a:ext uri="{FF2B5EF4-FFF2-40B4-BE49-F238E27FC236}">
                    <a16:creationId xmlns:a16="http://schemas.microsoft.com/office/drawing/2014/main" id="{FA529E1B-95B9-A4E3-D02B-AF2B8CA89C89}"/>
                  </a:ext>
                </a:extLst>
              </p:cNvPr>
              <p:cNvSpPr>
                <a:spLocks noGrp="1" noRot="1" noChangeAspect="1" noMove="1" noResize="1" noEditPoints="1" noAdjustHandles="1" noChangeArrowheads="1" noChangeShapeType="1" noTextEdit="1"/>
              </p:cNvSpPr>
              <p:nvPr>
                <p:ph type="body" sz="quarter" idx="20"/>
              </p:nvPr>
            </p:nvSpPr>
            <p:spPr>
              <a:xfrm>
                <a:off x="652463" y="1424228"/>
                <a:ext cx="10370190" cy="1096276"/>
              </a:xfrm>
              <a:blipFill>
                <a:blip r:embed="rId2"/>
                <a:stretch>
                  <a:fillRect l="-612" t="-45977" b="-6897"/>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24EF93C5-14D9-97A1-25D5-748FAD2D0DD3}"/>
              </a:ext>
            </a:extLst>
          </p:cNvPr>
          <p:cNvGrpSpPr/>
          <p:nvPr/>
        </p:nvGrpSpPr>
        <p:grpSpPr>
          <a:xfrm>
            <a:off x="1226633" y="2614048"/>
            <a:ext cx="9558536" cy="2027414"/>
            <a:chOff x="1226633" y="2614048"/>
            <a:chExt cx="9558536" cy="2027414"/>
          </a:xfrm>
        </p:grpSpPr>
        <p:sp>
          <p:nvSpPr>
            <p:cNvPr id="18" name="Rectangle 17">
              <a:extLst>
                <a:ext uri="{FF2B5EF4-FFF2-40B4-BE49-F238E27FC236}">
                  <a16:creationId xmlns:a16="http://schemas.microsoft.com/office/drawing/2014/main" id="{C3CAEBCC-C263-F5BE-94BB-D8739E2ACE99}"/>
                </a:ext>
              </a:extLst>
            </p:cNvPr>
            <p:cNvSpPr/>
            <p:nvPr/>
          </p:nvSpPr>
          <p:spPr>
            <a:xfrm rot="5400000">
              <a:off x="4447742" y="3416631"/>
              <a:ext cx="2027414" cy="42224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A669166-C2C1-034D-55E3-4C3607A1D43A}"/>
                </a:ext>
              </a:extLst>
            </p:cNvPr>
            <p:cNvSpPr/>
            <p:nvPr/>
          </p:nvSpPr>
          <p:spPr>
            <a:xfrm>
              <a:off x="1226633" y="3361137"/>
              <a:ext cx="2518956" cy="42224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01C6DA0-4764-53A7-20C0-FFFEAD77975C}"/>
                </a:ext>
              </a:extLst>
            </p:cNvPr>
            <p:cNvSpPr txBox="1"/>
            <p:nvPr/>
          </p:nvSpPr>
          <p:spPr>
            <a:xfrm>
              <a:off x="1226633" y="3364466"/>
              <a:ext cx="2611612" cy="400110"/>
            </a:xfrm>
            <a:prstGeom prst="rect">
              <a:avLst/>
            </a:prstGeom>
            <a:noFill/>
          </p:spPr>
          <p:txBody>
            <a:bodyPr wrap="none" rtlCol="0">
              <a:spAutoFit/>
            </a:bodyPr>
            <a:lstStyle/>
            <a:p>
              <a:r>
                <a:rPr lang="en-US" sz="2000" dirty="0">
                  <a:latin typeface="Symbol" pitchFamily="2" charset="2"/>
                </a:rPr>
                <a:t>[ P</a:t>
              </a:r>
              <a:r>
                <a:rPr lang="en-US" sz="2000" baseline="-25000" dirty="0">
                  <a:latin typeface="Symbol" pitchFamily="2" charset="2"/>
                </a:rPr>
                <a:t>1</a:t>
              </a:r>
              <a:r>
                <a:rPr lang="en-US" sz="2000" dirty="0"/>
                <a:t>(0) </a:t>
              </a:r>
              <a:r>
                <a:rPr lang="en-US" sz="2000" dirty="0">
                  <a:latin typeface="Symbol" pitchFamily="2" charset="2"/>
                </a:rPr>
                <a:t>P</a:t>
              </a:r>
              <a:r>
                <a:rPr lang="en-US" sz="2000" baseline="-25000" dirty="0">
                  <a:latin typeface="Symbol" pitchFamily="2" charset="2"/>
                </a:rPr>
                <a:t>2</a:t>
              </a:r>
              <a:r>
                <a:rPr lang="en-US" sz="2000" dirty="0"/>
                <a:t>(0) … </a:t>
              </a:r>
              <a:r>
                <a:rPr lang="en-US" sz="2000" dirty="0" err="1">
                  <a:latin typeface="Symbol" pitchFamily="2" charset="2"/>
                </a:rPr>
                <a:t>P</a:t>
              </a:r>
              <a:r>
                <a:rPr lang="en-US" sz="2000" baseline="-25000" dirty="0" err="1"/>
                <a:t>n</a:t>
              </a:r>
              <a:r>
                <a:rPr lang="en-US" sz="2000" dirty="0"/>
                <a:t>(0) ] </a:t>
              </a:r>
            </a:p>
          </p:txBody>
        </p:sp>
        <p:sp>
          <p:nvSpPr>
            <p:cNvPr id="8" name="TextBox 7">
              <a:extLst>
                <a:ext uri="{FF2B5EF4-FFF2-40B4-BE49-F238E27FC236}">
                  <a16:creationId xmlns:a16="http://schemas.microsoft.com/office/drawing/2014/main" id="{8CE9CDA7-48E0-1B19-F2AB-F089FFA3CCAD}"/>
                </a:ext>
              </a:extLst>
            </p:cNvPr>
            <p:cNvSpPr txBox="1"/>
            <p:nvPr/>
          </p:nvSpPr>
          <p:spPr>
            <a:xfrm>
              <a:off x="4159402" y="2643299"/>
              <a:ext cx="2343911" cy="400110"/>
            </a:xfrm>
            <a:prstGeom prst="rect">
              <a:avLst/>
            </a:prstGeom>
            <a:noFill/>
          </p:spPr>
          <p:txBody>
            <a:bodyPr wrap="none" rtlCol="0">
              <a:spAutoFit/>
            </a:bodyPr>
            <a:lstStyle/>
            <a:p>
              <a:r>
                <a:rPr lang="en-US" sz="2000" dirty="0"/>
                <a:t>P</a:t>
              </a:r>
              <a:r>
                <a:rPr lang="en-US" sz="2000" baseline="-25000" dirty="0"/>
                <a:t>1,1  </a:t>
              </a:r>
              <a:r>
                <a:rPr lang="en-US" sz="2000" dirty="0"/>
                <a:t>P</a:t>
              </a:r>
              <a:r>
                <a:rPr lang="en-US" sz="2000" baseline="-25000" dirty="0"/>
                <a:t>1,2  </a:t>
              </a:r>
              <a:r>
                <a:rPr lang="en-US" sz="2000" dirty="0"/>
                <a:t>… P</a:t>
              </a:r>
              <a:r>
                <a:rPr lang="en-US" sz="2000" baseline="-25000" dirty="0"/>
                <a:t>1,j </a:t>
              </a:r>
              <a:r>
                <a:rPr lang="en-US" sz="2000" dirty="0"/>
                <a:t>… P</a:t>
              </a:r>
              <a:r>
                <a:rPr lang="en-US" sz="2000" baseline="-25000" dirty="0"/>
                <a:t>1,n</a:t>
              </a:r>
              <a:endParaRPr lang="en-US" sz="2000" dirty="0"/>
            </a:p>
          </p:txBody>
        </p:sp>
        <p:sp>
          <p:nvSpPr>
            <p:cNvPr id="9" name="TextBox 8">
              <a:extLst>
                <a:ext uri="{FF2B5EF4-FFF2-40B4-BE49-F238E27FC236}">
                  <a16:creationId xmlns:a16="http://schemas.microsoft.com/office/drawing/2014/main" id="{34A0ADC3-E9F9-2C5E-BF36-0F9D4204831C}"/>
                </a:ext>
              </a:extLst>
            </p:cNvPr>
            <p:cNvSpPr txBox="1"/>
            <p:nvPr/>
          </p:nvSpPr>
          <p:spPr>
            <a:xfrm>
              <a:off x="4899594" y="3043409"/>
              <a:ext cx="428322" cy="400110"/>
            </a:xfrm>
            <a:prstGeom prst="rect">
              <a:avLst/>
            </a:prstGeom>
            <a:noFill/>
          </p:spPr>
          <p:txBody>
            <a:bodyPr wrap="none" rtlCol="0">
              <a:spAutoFit/>
            </a:bodyPr>
            <a:lstStyle/>
            <a:p>
              <a:r>
                <a:rPr lang="en-US" sz="2000" dirty="0"/>
                <a:t>…</a:t>
              </a:r>
            </a:p>
          </p:txBody>
        </p:sp>
        <p:sp>
          <p:nvSpPr>
            <p:cNvPr id="10" name="TextBox 9">
              <a:extLst>
                <a:ext uri="{FF2B5EF4-FFF2-40B4-BE49-F238E27FC236}">
                  <a16:creationId xmlns:a16="http://schemas.microsoft.com/office/drawing/2014/main" id="{F9005567-37FE-00C4-27A6-105EA89567CB}"/>
                </a:ext>
              </a:extLst>
            </p:cNvPr>
            <p:cNvSpPr txBox="1"/>
            <p:nvPr/>
          </p:nvSpPr>
          <p:spPr>
            <a:xfrm>
              <a:off x="4192028" y="3427701"/>
              <a:ext cx="2444900" cy="400110"/>
            </a:xfrm>
            <a:prstGeom prst="rect">
              <a:avLst/>
            </a:prstGeom>
            <a:noFill/>
          </p:spPr>
          <p:txBody>
            <a:bodyPr wrap="none" rtlCol="0">
              <a:spAutoFit/>
            </a:bodyPr>
            <a:lstStyle/>
            <a:p>
              <a:r>
                <a:rPr lang="en-US" sz="2000" dirty="0"/>
                <a:t>P</a:t>
              </a:r>
              <a:r>
                <a:rPr lang="en-US" sz="2000" baseline="-25000" dirty="0"/>
                <a:t>i,1   </a:t>
              </a:r>
              <a:r>
                <a:rPr lang="en-US" sz="2000" dirty="0"/>
                <a:t>P</a:t>
              </a:r>
              <a:r>
                <a:rPr lang="en-US" sz="2000" baseline="-25000" dirty="0"/>
                <a:t>i,2  </a:t>
              </a:r>
              <a:r>
                <a:rPr lang="en-US" sz="2000" dirty="0"/>
                <a:t>… </a:t>
              </a:r>
              <a:r>
                <a:rPr lang="en-US" sz="2000" dirty="0" err="1"/>
                <a:t>P</a:t>
              </a:r>
              <a:r>
                <a:rPr lang="en-US" sz="2000" baseline="-25000" dirty="0" err="1"/>
                <a:t>i,j</a:t>
              </a:r>
              <a:r>
                <a:rPr lang="en-US" sz="2000" baseline="-25000" dirty="0"/>
                <a:t> </a:t>
              </a:r>
              <a:r>
                <a:rPr lang="en-US" sz="2000" dirty="0"/>
                <a:t>… P</a:t>
              </a:r>
              <a:r>
                <a:rPr lang="en-US" sz="2000" baseline="-25000" dirty="0"/>
                <a:t>i,(n-1)</a:t>
              </a:r>
              <a:endParaRPr lang="en-US" sz="2000" dirty="0"/>
            </a:p>
          </p:txBody>
        </p:sp>
        <p:sp>
          <p:nvSpPr>
            <p:cNvPr id="11" name="TextBox 10">
              <a:extLst>
                <a:ext uri="{FF2B5EF4-FFF2-40B4-BE49-F238E27FC236}">
                  <a16:creationId xmlns:a16="http://schemas.microsoft.com/office/drawing/2014/main" id="{3D8D78FE-48D2-CAEB-B21A-AA56F42FC460}"/>
                </a:ext>
              </a:extLst>
            </p:cNvPr>
            <p:cNvSpPr txBox="1"/>
            <p:nvPr/>
          </p:nvSpPr>
          <p:spPr>
            <a:xfrm>
              <a:off x="4192028" y="4123899"/>
              <a:ext cx="2375971" cy="400110"/>
            </a:xfrm>
            <a:prstGeom prst="rect">
              <a:avLst/>
            </a:prstGeom>
            <a:noFill/>
          </p:spPr>
          <p:txBody>
            <a:bodyPr wrap="none" rtlCol="0">
              <a:spAutoFit/>
            </a:bodyPr>
            <a:lstStyle/>
            <a:p>
              <a:r>
                <a:rPr lang="en-US" sz="2000" dirty="0"/>
                <a:t>P</a:t>
              </a:r>
              <a:r>
                <a:rPr lang="en-US" sz="2000" baseline="-25000" dirty="0"/>
                <a:t>n,1  </a:t>
              </a:r>
              <a:r>
                <a:rPr lang="en-US" sz="2000" dirty="0"/>
                <a:t>P</a:t>
              </a:r>
              <a:r>
                <a:rPr lang="en-US" sz="2000" baseline="-25000" dirty="0"/>
                <a:t>n,2  </a:t>
              </a:r>
              <a:r>
                <a:rPr lang="en-US" sz="2000" dirty="0"/>
                <a:t>… </a:t>
              </a:r>
              <a:r>
                <a:rPr lang="en-US" sz="2000" dirty="0" err="1"/>
                <a:t>P</a:t>
              </a:r>
              <a:r>
                <a:rPr lang="en-US" sz="2000" baseline="-25000" dirty="0" err="1"/>
                <a:t>n,j</a:t>
              </a:r>
              <a:r>
                <a:rPr lang="en-US" sz="2000" baseline="-25000" dirty="0"/>
                <a:t> </a:t>
              </a:r>
              <a:r>
                <a:rPr lang="en-US" sz="2000" dirty="0"/>
                <a:t>… </a:t>
              </a:r>
              <a:r>
                <a:rPr lang="en-US" sz="2000" dirty="0" err="1"/>
                <a:t>P</a:t>
              </a:r>
              <a:r>
                <a:rPr lang="en-US" sz="2000" baseline="-25000" dirty="0" err="1"/>
                <a:t>n,n</a:t>
              </a:r>
              <a:endParaRPr lang="en-US" sz="2000" dirty="0"/>
            </a:p>
          </p:txBody>
        </p:sp>
        <p:sp>
          <p:nvSpPr>
            <p:cNvPr id="12" name="TextBox 11">
              <a:extLst>
                <a:ext uri="{FF2B5EF4-FFF2-40B4-BE49-F238E27FC236}">
                  <a16:creationId xmlns:a16="http://schemas.microsoft.com/office/drawing/2014/main" id="{540F3B96-6A30-436C-2FFB-8349E9CDD03F}"/>
                </a:ext>
              </a:extLst>
            </p:cNvPr>
            <p:cNvSpPr txBox="1"/>
            <p:nvPr/>
          </p:nvSpPr>
          <p:spPr>
            <a:xfrm>
              <a:off x="4899594" y="3783385"/>
              <a:ext cx="428322" cy="400110"/>
            </a:xfrm>
            <a:prstGeom prst="rect">
              <a:avLst/>
            </a:prstGeom>
            <a:noFill/>
          </p:spPr>
          <p:txBody>
            <a:bodyPr wrap="none" rtlCol="0">
              <a:spAutoFit/>
            </a:bodyPr>
            <a:lstStyle/>
            <a:p>
              <a:r>
                <a:rPr lang="en-US" sz="2000" dirty="0"/>
                <a:t>…</a:t>
              </a:r>
            </a:p>
          </p:txBody>
        </p:sp>
        <p:cxnSp>
          <p:nvCxnSpPr>
            <p:cNvPr id="14" name="Straight Connector 13">
              <a:extLst>
                <a:ext uri="{FF2B5EF4-FFF2-40B4-BE49-F238E27FC236}">
                  <a16:creationId xmlns:a16="http://schemas.microsoft.com/office/drawing/2014/main" id="{3B22B105-5486-5AB9-2B7B-D4DACC2C0D45}"/>
                </a:ext>
              </a:extLst>
            </p:cNvPr>
            <p:cNvCxnSpPr>
              <a:cxnSpLocks/>
            </p:cNvCxnSpPr>
            <p:nvPr/>
          </p:nvCxnSpPr>
          <p:spPr>
            <a:xfrm>
              <a:off x="4057824" y="2735170"/>
              <a:ext cx="0" cy="178883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D884D2-9708-39CF-C7D8-D3AAA9E79C3E}"/>
                </a:ext>
              </a:extLst>
            </p:cNvPr>
            <p:cNvCxnSpPr>
              <a:cxnSpLocks/>
            </p:cNvCxnSpPr>
            <p:nvPr/>
          </p:nvCxnSpPr>
          <p:spPr>
            <a:xfrm>
              <a:off x="6636928" y="2735170"/>
              <a:ext cx="0" cy="178883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4C6CA946-930E-2F62-DFBE-37A48A62B0A4}"/>
                </a:ext>
              </a:extLst>
            </p:cNvPr>
            <p:cNvSpPr/>
            <p:nvPr/>
          </p:nvSpPr>
          <p:spPr>
            <a:xfrm>
              <a:off x="8953196" y="3306933"/>
              <a:ext cx="591024" cy="42224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C25B76EC-BC99-8C27-668C-AE78E1A3300D}"/>
                </a:ext>
              </a:extLst>
            </p:cNvPr>
            <p:cNvSpPr txBox="1"/>
            <p:nvPr/>
          </p:nvSpPr>
          <p:spPr>
            <a:xfrm>
              <a:off x="7255035" y="3329071"/>
              <a:ext cx="3530134" cy="400110"/>
            </a:xfrm>
            <a:prstGeom prst="rect">
              <a:avLst/>
            </a:prstGeom>
            <a:noFill/>
          </p:spPr>
          <p:txBody>
            <a:bodyPr wrap="none" rtlCol="0">
              <a:spAutoFit/>
            </a:bodyPr>
            <a:lstStyle/>
            <a:p>
              <a:r>
                <a:rPr lang="en-US" sz="2000" dirty="0">
                  <a:latin typeface="Symbol" pitchFamily="2" charset="2"/>
                </a:rPr>
                <a:t>[ P</a:t>
              </a:r>
              <a:r>
                <a:rPr lang="en-US" sz="2000" baseline="-25000" dirty="0">
                  <a:latin typeface="Symbol" pitchFamily="2" charset="2"/>
                </a:rPr>
                <a:t>1</a:t>
              </a:r>
              <a:r>
                <a:rPr lang="en-US" sz="2000" dirty="0"/>
                <a:t>(1) </a:t>
              </a:r>
              <a:r>
                <a:rPr lang="en-US" sz="2000" dirty="0">
                  <a:latin typeface="Symbol" pitchFamily="2" charset="2"/>
                </a:rPr>
                <a:t>P</a:t>
              </a:r>
              <a:r>
                <a:rPr lang="en-US" sz="2000" baseline="-25000" dirty="0">
                  <a:latin typeface="Symbol" pitchFamily="2" charset="2"/>
                </a:rPr>
                <a:t>2</a:t>
              </a:r>
              <a:r>
                <a:rPr lang="en-US" sz="2000" dirty="0"/>
                <a:t>(1) … </a:t>
              </a:r>
              <a:r>
                <a:rPr lang="en-US" sz="2000" dirty="0" err="1">
                  <a:latin typeface="Symbol" pitchFamily="2" charset="2"/>
                </a:rPr>
                <a:t>P</a:t>
              </a:r>
              <a:r>
                <a:rPr lang="en-US" sz="2000" baseline="-25000" dirty="0" err="1"/>
                <a:t>j</a:t>
              </a:r>
              <a:r>
                <a:rPr lang="en-US" sz="2000" dirty="0"/>
                <a:t>(1) …  </a:t>
              </a:r>
              <a:r>
                <a:rPr lang="en-US" sz="2000" dirty="0" err="1">
                  <a:latin typeface="Symbol" pitchFamily="2" charset="2"/>
                </a:rPr>
                <a:t>P</a:t>
              </a:r>
              <a:r>
                <a:rPr lang="en-US" sz="2000" baseline="-25000" dirty="0" err="1"/>
                <a:t>n</a:t>
              </a:r>
              <a:r>
                <a:rPr lang="en-US" sz="2000" dirty="0"/>
                <a:t>(1) ] </a:t>
              </a:r>
            </a:p>
          </p:txBody>
        </p:sp>
        <p:sp>
          <p:nvSpPr>
            <p:cNvPr id="21" name="TextBox 20">
              <a:extLst>
                <a:ext uri="{FF2B5EF4-FFF2-40B4-BE49-F238E27FC236}">
                  <a16:creationId xmlns:a16="http://schemas.microsoft.com/office/drawing/2014/main" id="{DE5D4069-6218-50F8-F5FA-1ED1C5AD49F0}"/>
                </a:ext>
              </a:extLst>
            </p:cNvPr>
            <p:cNvSpPr txBox="1"/>
            <p:nvPr/>
          </p:nvSpPr>
          <p:spPr>
            <a:xfrm>
              <a:off x="6668502" y="3372206"/>
              <a:ext cx="312906" cy="400110"/>
            </a:xfrm>
            <a:prstGeom prst="rect">
              <a:avLst/>
            </a:prstGeom>
            <a:noFill/>
          </p:spPr>
          <p:txBody>
            <a:bodyPr wrap="none" rtlCol="0">
              <a:spAutoFit/>
            </a:bodyPr>
            <a:lstStyle/>
            <a:p>
              <a:r>
                <a:rPr lang="en-US" sz="2000" dirty="0"/>
                <a:t>=</a:t>
              </a:r>
            </a:p>
          </p:txBody>
        </p:sp>
      </p:grpSp>
      <p:sp>
        <p:nvSpPr>
          <p:cNvPr id="24" name="TextBox 23">
            <a:extLst>
              <a:ext uri="{FF2B5EF4-FFF2-40B4-BE49-F238E27FC236}">
                <a16:creationId xmlns:a16="http://schemas.microsoft.com/office/drawing/2014/main" id="{EAB651B0-6FC0-B40D-94DB-04B6985D2ED5}"/>
              </a:ext>
            </a:extLst>
          </p:cNvPr>
          <p:cNvSpPr txBox="1"/>
          <p:nvPr/>
        </p:nvSpPr>
        <p:spPr>
          <a:xfrm>
            <a:off x="1226633" y="4868010"/>
            <a:ext cx="3446777" cy="400110"/>
          </a:xfrm>
          <a:prstGeom prst="rect">
            <a:avLst/>
          </a:prstGeom>
          <a:noFill/>
        </p:spPr>
        <p:txBody>
          <a:bodyPr wrap="none" rtlCol="0">
            <a:spAutoFit/>
          </a:bodyPr>
          <a:lstStyle/>
          <a:p>
            <a:r>
              <a:rPr lang="en-US" sz="2000" dirty="0"/>
              <a:t>In matrix notation </a:t>
            </a:r>
            <a:r>
              <a:rPr lang="en-US" sz="2000" dirty="0">
                <a:latin typeface="Symbol" pitchFamily="2" charset="2"/>
              </a:rPr>
              <a:t>p</a:t>
            </a:r>
            <a:r>
              <a:rPr lang="en-US" sz="2000" dirty="0"/>
              <a:t>(1) = </a:t>
            </a:r>
            <a:r>
              <a:rPr lang="en-US" sz="2000" dirty="0">
                <a:latin typeface="Symbol" pitchFamily="2" charset="2"/>
              </a:rPr>
              <a:t>p</a:t>
            </a:r>
            <a:r>
              <a:rPr lang="en-US" sz="2000" dirty="0"/>
              <a:t>(0) </a:t>
            </a:r>
            <a:r>
              <a:rPr lang="en-US" sz="2000" i="1" dirty="0"/>
              <a:t>P</a:t>
            </a:r>
          </a:p>
        </p:txBody>
      </p:sp>
      <p:sp>
        <p:nvSpPr>
          <p:cNvPr id="25" name="TextBox 24">
            <a:extLst>
              <a:ext uri="{FF2B5EF4-FFF2-40B4-BE49-F238E27FC236}">
                <a16:creationId xmlns:a16="http://schemas.microsoft.com/office/drawing/2014/main" id="{C0A707D4-CB80-E9FD-CFBB-86BD4DC7A097}"/>
              </a:ext>
            </a:extLst>
          </p:cNvPr>
          <p:cNvSpPr txBox="1"/>
          <p:nvPr/>
        </p:nvSpPr>
        <p:spPr>
          <a:xfrm>
            <a:off x="1226633" y="5362802"/>
            <a:ext cx="10047250" cy="707886"/>
          </a:xfrm>
          <a:prstGeom prst="rect">
            <a:avLst/>
          </a:prstGeom>
          <a:noFill/>
        </p:spPr>
        <p:txBody>
          <a:bodyPr wrap="square" rtlCol="0">
            <a:spAutoFit/>
          </a:bodyPr>
          <a:lstStyle/>
          <a:p>
            <a:r>
              <a:rPr lang="en-US" sz="2000" dirty="0"/>
              <a:t>Important consequence is that we can specify a DTMC in terms of occupancy vector </a:t>
            </a:r>
            <a:r>
              <a:rPr lang="en-US" sz="2000" dirty="0">
                <a:latin typeface="Symbol" pitchFamily="2" charset="2"/>
              </a:rPr>
              <a:t>p</a:t>
            </a:r>
            <a:r>
              <a:rPr lang="en-US" sz="2000" dirty="0"/>
              <a:t> and a  transition probability matrix </a:t>
            </a:r>
            <a:r>
              <a:rPr lang="en-US" sz="2000" i="1" dirty="0"/>
              <a:t>P</a:t>
            </a:r>
          </a:p>
        </p:txBody>
      </p:sp>
    </p:spTree>
    <p:extLst>
      <p:ext uri="{BB962C8B-B14F-4D97-AF65-F5344CB8AC3E}">
        <p14:creationId xmlns:p14="http://schemas.microsoft.com/office/powerpoint/2010/main" val="2272467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6A597-0B0D-3C66-6DE2-138C73F77AD9}"/>
              </a:ext>
            </a:extLst>
          </p:cNvPr>
          <p:cNvSpPr>
            <a:spLocks noGrp="1"/>
          </p:cNvSpPr>
          <p:nvPr>
            <p:ph type="title"/>
          </p:nvPr>
        </p:nvSpPr>
        <p:spPr/>
        <p:txBody>
          <a:bodyPr/>
          <a:lstStyle/>
          <a:p>
            <a:r>
              <a:rPr lang="en-US" dirty="0"/>
              <a:t>Transient Behavior of DTMC</a:t>
            </a:r>
          </a:p>
        </p:txBody>
      </p:sp>
      <mc:AlternateContent xmlns:mc="http://schemas.openxmlformats.org/markup-compatibility/2006">
        <mc:Choice xmlns:a14="http://schemas.microsoft.com/office/drawing/2010/main" Requires="a14">
          <p:sp>
            <p:nvSpPr>
              <p:cNvPr id="3" name="Text Placeholder 2">
                <a:extLst>
                  <a:ext uri="{FF2B5EF4-FFF2-40B4-BE49-F238E27FC236}">
                    <a16:creationId xmlns:a16="http://schemas.microsoft.com/office/drawing/2014/main" id="{368B36AF-EA58-6DC7-A1FD-2E17B901FD8E}"/>
                  </a:ext>
                </a:extLst>
              </p:cNvPr>
              <p:cNvSpPr>
                <a:spLocks noGrp="1"/>
              </p:cNvSpPr>
              <p:nvPr>
                <p:ph type="body" sz="quarter" idx="20"/>
              </p:nvPr>
            </p:nvSpPr>
            <p:spPr/>
            <p:txBody>
              <a:bodyPr>
                <a:normAutofit fontScale="92500"/>
              </a:bodyPr>
              <a:lstStyle/>
              <a:p>
                <a:r>
                  <a:rPr lang="en-US" sz="2400" dirty="0"/>
                  <a:t>Given </a:t>
                </a:r>
                <a:r>
                  <a:rPr lang="en-US" sz="2400" dirty="0">
                    <a:latin typeface="Symbol" pitchFamily="2" charset="2"/>
                  </a:rPr>
                  <a:t>p</a:t>
                </a:r>
                <a:r>
                  <a:rPr lang="en-US" sz="2400" dirty="0"/>
                  <a:t>(0) and </a:t>
                </a:r>
                <a:r>
                  <a:rPr lang="en-US" sz="2400" i="1" dirty="0"/>
                  <a:t>P</a:t>
                </a:r>
                <a:r>
                  <a:rPr lang="en-US" sz="2400" dirty="0"/>
                  <a:t>, how can we compute state occupancy vector </a:t>
                </a:r>
                <a:r>
                  <a:rPr lang="en-US" sz="2400" dirty="0">
                    <a:latin typeface="Symbol" pitchFamily="2" charset="2"/>
                  </a:rPr>
                  <a:t>p</a:t>
                </a:r>
                <a:r>
                  <a:rPr lang="en-US" sz="2400" dirty="0"/>
                  <a:t>(</a:t>
                </a:r>
                <a:r>
                  <a:rPr lang="en-US" sz="2400" i="1" dirty="0"/>
                  <a:t>k</a:t>
                </a:r>
                <a:r>
                  <a:rPr lang="en-US" sz="2400" dirty="0"/>
                  <a:t>) after </a:t>
                </a:r>
                <a:r>
                  <a:rPr lang="en-US" sz="2400" i="1" dirty="0"/>
                  <a:t>k</a:t>
                </a:r>
                <a:r>
                  <a:rPr lang="en-US" sz="2400" dirty="0"/>
                  <a:t> time-steps?</a:t>
                </a:r>
              </a:p>
              <a:p>
                <a:endParaRPr lang="en-US" sz="2400" dirty="0"/>
              </a:p>
              <a:p>
                <a:r>
                  <a:rPr lang="en-US" sz="2400" dirty="0"/>
                  <a:t>Generalizing from before we know we can write </a:t>
                </a:r>
                <a:r>
                  <a:rPr lang="en-US" sz="2400" dirty="0">
                    <a:latin typeface="Symbol" pitchFamily="2" charset="2"/>
                  </a:rPr>
                  <a:t>p</a:t>
                </a:r>
                <a:r>
                  <a:rPr lang="en-US" sz="2400" dirty="0"/>
                  <a:t>(</a:t>
                </a:r>
                <a:r>
                  <a:rPr lang="en-US" sz="2400" i="1" dirty="0"/>
                  <a:t>k</a:t>
                </a:r>
                <a:r>
                  <a:rPr lang="en-US" sz="2400" dirty="0"/>
                  <a:t>) = </a:t>
                </a:r>
                <a:r>
                  <a:rPr lang="en-US" sz="2400" dirty="0">
                    <a:latin typeface="Symbol" pitchFamily="2" charset="2"/>
                  </a:rPr>
                  <a:t>p</a:t>
                </a:r>
                <a:r>
                  <a:rPr lang="en-US" sz="2400" dirty="0"/>
                  <a:t>(</a:t>
                </a:r>
                <a:r>
                  <a:rPr lang="en-US" sz="2400" i="1" dirty="0"/>
                  <a:t>k-1</a:t>
                </a:r>
                <a:r>
                  <a:rPr lang="en-US" sz="2400" dirty="0"/>
                  <a:t>) </a:t>
                </a:r>
                <a:r>
                  <a:rPr lang="en-US" sz="2400" i="1" dirty="0"/>
                  <a:t>P .</a:t>
                </a:r>
              </a:p>
              <a:p>
                <a:endParaRPr lang="en-US" sz="2400" dirty="0"/>
              </a:p>
              <a:p>
                <a:r>
                  <a:rPr lang="en-US" sz="2400" dirty="0"/>
                  <a:t>But we can also write </a:t>
                </a:r>
                <a:r>
                  <a:rPr lang="en-US" sz="2400" dirty="0">
                    <a:latin typeface="Symbol" pitchFamily="2" charset="2"/>
                  </a:rPr>
                  <a:t>p</a:t>
                </a:r>
                <a:r>
                  <a:rPr lang="en-US" sz="2400" dirty="0"/>
                  <a:t>(</a:t>
                </a:r>
                <a:r>
                  <a:rPr lang="en-US" sz="2400" i="1" dirty="0"/>
                  <a:t>k-1</a:t>
                </a:r>
                <a:r>
                  <a:rPr lang="en-US" sz="2400" dirty="0"/>
                  <a:t>) = </a:t>
                </a:r>
                <a:r>
                  <a:rPr lang="en-US" sz="2400" dirty="0">
                    <a:latin typeface="Symbol" pitchFamily="2" charset="2"/>
                  </a:rPr>
                  <a:t>p</a:t>
                </a:r>
                <a:r>
                  <a:rPr lang="en-US" sz="2400" dirty="0"/>
                  <a:t>(</a:t>
                </a:r>
                <a:r>
                  <a:rPr lang="en-US" sz="2400" i="1" dirty="0"/>
                  <a:t>k-2</a:t>
                </a:r>
                <a:r>
                  <a:rPr lang="en-US" sz="2400" dirty="0"/>
                  <a:t>) </a:t>
                </a:r>
                <a:r>
                  <a:rPr lang="en-US" sz="2400" i="1" dirty="0"/>
                  <a:t>P , </a:t>
                </a:r>
                <a:r>
                  <a:rPr lang="en-US" sz="2400" dirty="0"/>
                  <a:t>which means that </a:t>
                </a:r>
                <a:r>
                  <a:rPr lang="en-US" sz="2400" dirty="0">
                    <a:latin typeface="Symbol" pitchFamily="2" charset="2"/>
                  </a:rPr>
                  <a:t>p</a:t>
                </a:r>
                <a:r>
                  <a:rPr lang="en-US" sz="2400" dirty="0"/>
                  <a:t>(k) = (</a:t>
                </a:r>
                <a:r>
                  <a:rPr lang="en-US" sz="2400" dirty="0">
                    <a:latin typeface="Symbol" pitchFamily="2" charset="2"/>
                  </a:rPr>
                  <a:t>p</a:t>
                </a:r>
                <a:r>
                  <a:rPr lang="en-US" sz="2400" dirty="0"/>
                  <a:t>(</a:t>
                </a:r>
                <a:r>
                  <a:rPr lang="en-US" sz="2400" i="1" dirty="0"/>
                  <a:t>k-2</a:t>
                </a:r>
                <a:r>
                  <a:rPr lang="en-US" sz="2400" dirty="0"/>
                  <a:t> ) </a:t>
                </a:r>
                <a:r>
                  <a:rPr lang="en-US" sz="2400" i="1" dirty="0"/>
                  <a:t>P</a:t>
                </a:r>
                <a:r>
                  <a:rPr lang="en-US" sz="2400" dirty="0"/>
                  <a:t>)  </a:t>
                </a:r>
                <a:r>
                  <a:rPr lang="en-US" sz="2400" i="1" dirty="0"/>
                  <a:t>P = </a:t>
                </a:r>
                <a:r>
                  <a:rPr lang="en-US" sz="2400" dirty="0">
                    <a:latin typeface="Symbol" pitchFamily="2" charset="2"/>
                  </a:rPr>
                  <a:t>p</a:t>
                </a:r>
                <a:r>
                  <a:rPr lang="en-US" sz="2400" dirty="0"/>
                  <a:t>(</a:t>
                </a:r>
                <a:r>
                  <a:rPr lang="en-US" sz="2400" i="1" dirty="0"/>
                  <a:t>k-2</a:t>
                </a:r>
                <a:r>
                  <a:rPr lang="en-US" sz="2400" dirty="0"/>
                  <a:t> ) </a:t>
                </a:r>
                <a:r>
                  <a:rPr lang="en-US" sz="2400" i="1" dirty="0"/>
                  <a:t>P</a:t>
                </a:r>
                <a:r>
                  <a:rPr lang="en-US" sz="2400" i="1" baseline="30000" dirty="0"/>
                  <a:t>2  </a:t>
                </a:r>
                <a:r>
                  <a:rPr lang="en-US" sz="2400" dirty="0"/>
                  <a:t>where P</a:t>
                </a:r>
                <a:r>
                  <a:rPr lang="en-US" sz="2400" baseline="30000" dirty="0"/>
                  <a:t>2 </a:t>
                </a:r>
                <a:r>
                  <a:rPr lang="en-US" sz="2400" dirty="0"/>
                  <a:t>is the result of a matrix-matrix multiplication.</a:t>
                </a:r>
              </a:p>
              <a:p>
                <a:endParaRPr lang="en-US" sz="2400" dirty="0"/>
              </a:p>
              <a:p>
                <a:r>
                  <a:rPr lang="en-US" sz="2400" dirty="0"/>
                  <a:t>Repeating this back-substitution process we determine that</a:t>
                </a:r>
              </a:p>
              <a:p>
                <a:endParaRPr lang="en-US" sz="2400" dirty="0"/>
              </a:p>
              <a:p>
                <a:pPr/>
                <a14:m>
                  <m:oMathPara xmlns:m="http://schemas.openxmlformats.org/officeDocument/2006/math">
                    <m:oMath>
                      <m:r>
                        <a:rPr lang="en-US" sz="2400" b="0" i="1" smtClean="0">
                          <a:latin typeface="Cambria Math" panose="02040503050406030204" pitchFamily="18" charset="0"/>
                        </a:rPr>
                        <m:t>𝜋</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𝑘</m:t>
                          </m:r>
                        </m:e>
                      </m:d>
                      <m:r>
                        <a:rPr lang="en-US" sz="2400" b="0" i="1" smtClean="0">
                          <a:latin typeface="Cambria Math" panose="02040503050406030204" pitchFamily="18" charset="0"/>
                        </a:rPr>
                        <m:t>=</m:t>
                      </m:r>
                      <m:r>
                        <a:rPr lang="en-US" sz="2400" b="0" i="1" smtClean="0">
                          <a:latin typeface="Cambria Math" panose="02040503050406030204" pitchFamily="18" charset="0"/>
                        </a:rPr>
                        <m:t>𝜋</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0</m:t>
                          </m:r>
                        </m:e>
                      </m:d>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𝑃</m:t>
                          </m:r>
                        </m:e>
                        <m:sup>
                          <m:r>
                            <a:rPr lang="en-US" sz="2400" b="0" i="1" smtClean="0">
                              <a:latin typeface="Cambria Math" panose="02040503050406030204" pitchFamily="18" charset="0"/>
                            </a:rPr>
                            <m:t>𝑘</m:t>
                          </m:r>
                        </m:sup>
                      </m:sSup>
                    </m:oMath>
                  </m:oMathPara>
                </a14:m>
                <a:endParaRPr lang="en-US" sz="2400" dirty="0"/>
              </a:p>
              <a:p>
                <a:endParaRPr lang="en-US" dirty="0"/>
              </a:p>
            </p:txBody>
          </p:sp>
        </mc:Choice>
        <mc:Fallback>
          <p:sp>
            <p:nvSpPr>
              <p:cNvPr id="3" name="Text Placeholder 2">
                <a:extLst>
                  <a:ext uri="{FF2B5EF4-FFF2-40B4-BE49-F238E27FC236}">
                    <a16:creationId xmlns:a16="http://schemas.microsoft.com/office/drawing/2014/main" id="{368B36AF-EA58-6DC7-A1FD-2E17B901FD8E}"/>
                  </a:ext>
                </a:extLst>
              </p:cNvPr>
              <p:cNvSpPr>
                <a:spLocks noGrp="1" noRot="1" noChangeAspect="1" noMove="1" noResize="1" noEditPoints="1" noAdjustHandles="1" noChangeArrowheads="1" noChangeShapeType="1" noTextEdit="1"/>
              </p:cNvSpPr>
              <p:nvPr>
                <p:ph type="body" sz="quarter" idx="20"/>
              </p:nvPr>
            </p:nvSpPr>
            <p:spPr>
              <a:blipFill>
                <a:blip r:embed="rId3"/>
                <a:stretch>
                  <a:fillRect l="-734" t="-2154"/>
                </a:stretch>
              </a:blipFill>
            </p:spPr>
            <p:txBody>
              <a:bodyPr/>
              <a:lstStyle/>
              <a:p>
                <a:r>
                  <a:rPr lang="en-US">
                    <a:noFill/>
                  </a:rPr>
                  <a:t> </a:t>
                </a:r>
              </a:p>
            </p:txBody>
          </p:sp>
        </mc:Fallback>
      </mc:AlternateContent>
    </p:spTree>
    <p:extLst>
      <p:ext uri="{BB962C8B-B14F-4D97-AF65-F5344CB8AC3E}">
        <p14:creationId xmlns:p14="http://schemas.microsoft.com/office/powerpoint/2010/main" val="1116163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E692A-FEB5-3479-CBF8-CF58563F8886}"/>
              </a:ext>
            </a:extLst>
          </p:cNvPr>
          <p:cNvSpPr>
            <a:spLocks noGrp="1"/>
          </p:cNvSpPr>
          <p:nvPr>
            <p:ph type="title"/>
          </p:nvPr>
        </p:nvSpPr>
        <p:spPr/>
        <p:txBody>
          <a:bodyPr/>
          <a:lstStyle/>
          <a:p>
            <a:r>
              <a:rPr lang="en-US" dirty="0"/>
              <a:t>Back to DTMC Example</a:t>
            </a:r>
          </a:p>
        </p:txBody>
      </p:sp>
      <p:sp>
        <p:nvSpPr>
          <p:cNvPr id="3" name="Text Placeholder 2">
            <a:extLst>
              <a:ext uri="{FF2B5EF4-FFF2-40B4-BE49-F238E27FC236}">
                <a16:creationId xmlns:a16="http://schemas.microsoft.com/office/drawing/2014/main" id="{E6BCF22A-7808-D3A6-8B8D-B6D439AC9936}"/>
              </a:ext>
            </a:extLst>
          </p:cNvPr>
          <p:cNvSpPr>
            <a:spLocks noGrp="1"/>
          </p:cNvSpPr>
          <p:nvPr>
            <p:ph type="body" sz="quarter" idx="20"/>
          </p:nvPr>
        </p:nvSpPr>
        <p:spPr>
          <a:xfrm>
            <a:off x="666131" y="1949676"/>
            <a:ext cx="4592932" cy="730152"/>
          </a:xfrm>
        </p:spPr>
        <p:txBody>
          <a:bodyPr>
            <a:normAutofit/>
          </a:bodyPr>
          <a:lstStyle/>
          <a:p>
            <a:r>
              <a:rPr lang="en-US" dirty="0"/>
              <a:t>Evidently the transition probability matrix P is given by </a:t>
            </a:r>
          </a:p>
        </p:txBody>
      </p:sp>
      <p:grpSp>
        <p:nvGrpSpPr>
          <p:cNvPr id="6" name="Group 5" descr="DTMC graph. Idle node directs arc with weight 0.25 to START node and directs arc back to self with weight 0.75.  START node directs arc with weight 1.0 to DATA node.  DATA node directs arc with weight 0.9 back to self, and directs arc with weight 0.1 to END node.  END node directs arc with weight END to Idle node.">
            <a:extLst>
              <a:ext uri="{FF2B5EF4-FFF2-40B4-BE49-F238E27FC236}">
                <a16:creationId xmlns:a16="http://schemas.microsoft.com/office/drawing/2014/main" id="{D0F1F2E5-B7E6-8DB5-C6AE-6887C1524EA3}"/>
              </a:ext>
            </a:extLst>
          </p:cNvPr>
          <p:cNvGrpSpPr/>
          <p:nvPr/>
        </p:nvGrpSpPr>
        <p:grpSpPr>
          <a:xfrm>
            <a:off x="5565302" y="1736418"/>
            <a:ext cx="6090595" cy="1886820"/>
            <a:chOff x="2551601" y="3869473"/>
            <a:chExt cx="5527600" cy="1712408"/>
          </a:xfrm>
        </p:grpSpPr>
        <p:sp>
          <p:nvSpPr>
            <p:cNvPr id="7" name="Freeform 6">
              <a:extLst>
                <a:ext uri="{FF2B5EF4-FFF2-40B4-BE49-F238E27FC236}">
                  <a16:creationId xmlns:a16="http://schemas.microsoft.com/office/drawing/2014/main" id="{FD264D14-D0C3-7ABA-993D-91504C74AD5F}"/>
                </a:ext>
              </a:extLst>
            </p:cNvPr>
            <p:cNvSpPr/>
            <p:nvPr/>
          </p:nvSpPr>
          <p:spPr>
            <a:xfrm>
              <a:off x="3188817" y="3869473"/>
              <a:ext cx="4394012" cy="558729"/>
            </a:xfrm>
            <a:custGeom>
              <a:avLst/>
              <a:gdLst>
                <a:gd name="csX0" fmla="*/ 4394012 w 4394012"/>
                <a:gd name="csY0" fmla="*/ 524107 h 558729"/>
                <a:gd name="csX1" fmla="*/ 4315954 w 4394012"/>
                <a:gd name="csY1" fmla="*/ 479503 h 558729"/>
                <a:gd name="csX2" fmla="*/ 4260198 w 4394012"/>
                <a:gd name="csY2" fmla="*/ 446049 h 558729"/>
                <a:gd name="csX3" fmla="*/ 4148685 w 4394012"/>
                <a:gd name="csY3" fmla="*/ 401444 h 558729"/>
                <a:gd name="csX4" fmla="*/ 4070627 w 4394012"/>
                <a:gd name="csY4" fmla="*/ 367990 h 558729"/>
                <a:gd name="csX5" fmla="*/ 4037173 w 4394012"/>
                <a:gd name="csY5" fmla="*/ 356839 h 558729"/>
                <a:gd name="csX6" fmla="*/ 3947963 w 4394012"/>
                <a:gd name="csY6" fmla="*/ 312234 h 558729"/>
                <a:gd name="csX7" fmla="*/ 3892207 w 4394012"/>
                <a:gd name="csY7" fmla="*/ 301083 h 558729"/>
                <a:gd name="csX8" fmla="*/ 3791846 w 4394012"/>
                <a:gd name="csY8" fmla="*/ 267629 h 558729"/>
                <a:gd name="csX9" fmla="*/ 3724939 w 4394012"/>
                <a:gd name="csY9" fmla="*/ 245327 h 558729"/>
                <a:gd name="csX10" fmla="*/ 3658032 w 4394012"/>
                <a:gd name="csY10" fmla="*/ 234176 h 558729"/>
                <a:gd name="csX11" fmla="*/ 3524217 w 4394012"/>
                <a:gd name="csY11" fmla="*/ 189571 h 558729"/>
                <a:gd name="csX12" fmla="*/ 3412705 w 4394012"/>
                <a:gd name="csY12" fmla="*/ 167268 h 558729"/>
                <a:gd name="csX13" fmla="*/ 3312344 w 4394012"/>
                <a:gd name="csY13" fmla="*/ 133815 h 558729"/>
                <a:gd name="csX14" fmla="*/ 3200832 w 4394012"/>
                <a:gd name="csY14" fmla="*/ 111512 h 558729"/>
                <a:gd name="csX15" fmla="*/ 3156227 w 4394012"/>
                <a:gd name="csY15" fmla="*/ 100361 h 558729"/>
                <a:gd name="csX16" fmla="*/ 3000110 w 4394012"/>
                <a:gd name="csY16" fmla="*/ 78059 h 558729"/>
                <a:gd name="csX17" fmla="*/ 2888598 w 4394012"/>
                <a:gd name="csY17" fmla="*/ 55756 h 558729"/>
                <a:gd name="csX18" fmla="*/ 2542910 w 4394012"/>
                <a:gd name="csY18" fmla="*/ 33454 h 558729"/>
                <a:gd name="csX19" fmla="*/ 2018803 w 4394012"/>
                <a:gd name="csY19" fmla="*/ 11151 h 558729"/>
                <a:gd name="csX20" fmla="*/ 1684266 w 4394012"/>
                <a:gd name="csY20" fmla="*/ 0 h 558729"/>
                <a:gd name="csX21" fmla="*/ 1394334 w 4394012"/>
                <a:gd name="csY21" fmla="*/ 11151 h 558729"/>
                <a:gd name="csX22" fmla="*/ 1349729 w 4394012"/>
                <a:gd name="csY22" fmla="*/ 22303 h 558729"/>
                <a:gd name="csX23" fmla="*/ 1293973 w 4394012"/>
                <a:gd name="csY23" fmla="*/ 33454 h 558729"/>
                <a:gd name="csX24" fmla="*/ 1204763 w 4394012"/>
                <a:gd name="csY24" fmla="*/ 66907 h 558729"/>
                <a:gd name="csX25" fmla="*/ 1115554 w 4394012"/>
                <a:gd name="csY25" fmla="*/ 89210 h 558729"/>
                <a:gd name="csX26" fmla="*/ 981739 w 4394012"/>
                <a:gd name="csY26" fmla="*/ 133815 h 558729"/>
                <a:gd name="csX27" fmla="*/ 914832 w 4394012"/>
                <a:gd name="csY27" fmla="*/ 156117 h 558729"/>
                <a:gd name="csX28" fmla="*/ 870227 w 4394012"/>
                <a:gd name="csY28" fmla="*/ 167268 h 558729"/>
                <a:gd name="csX29" fmla="*/ 803320 w 4394012"/>
                <a:gd name="csY29" fmla="*/ 189571 h 558729"/>
                <a:gd name="csX30" fmla="*/ 702959 w 4394012"/>
                <a:gd name="csY30" fmla="*/ 223025 h 558729"/>
                <a:gd name="csX31" fmla="*/ 669505 w 4394012"/>
                <a:gd name="csY31" fmla="*/ 234176 h 558729"/>
                <a:gd name="csX32" fmla="*/ 591446 w 4394012"/>
                <a:gd name="csY32" fmla="*/ 256478 h 558729"/>
                <a:gd name="csX33" fmla="*/ 479934 w 4394012"/>
                <a:gd name="csY33" fmla="*/ 301083 h 558729"/>
                <a:gd name="csX34" fmla="*/ 413027 w 4394012"/>
                <a:gd name="csY34" fmla="*/ 323386 h 558729"/>
                <a:gd name="csX35" fmla="*/ 334968 w 4394012"/>
                <a:gd name="csY35" fmla="*/ 356839 h 558729"/>
                <a:gd name="csX36" fmla="*/ 279212 w 4394012"/>
                <a:gd name="csY36" fmla="*/ 401444 h 558729"/>
                <a:gd name="csX37" fmla="*/ 245759 w 4394012"/>
                <a:gd name="csY37" fmla="*/ 412595 h 558729"/>
                <a:gd name="csX38" fmla="*/ 178851 w 4394012"/>
                <a:gd name="csY38" fmla="*/ 446049 h 558729"/>
                <a:gd name="csX39" fmla="*/ 145398 w 4394012"/>
                <a:gd name="csY39" fmla="*/ 468351 h 558729"/>
                <a:gd name="csX40" fmla="*/ 123095 w 4394012"/>
                <a:gd name="csY40" fmla="*/ 490654 h 558729"/>
                <a:gd name="csX41" fmla="*/ 89642 w 4394012"/>
                <a:gd name="csY41" fmla="*/ 501805 h 558729"/>
                <a:gd name="csX42" fmla="*/ 67339 w 4394012"/>
                <a:gd name="csY42" fmla="*/ 524107 h 558729"/>
                <a:gd name="csX43" fmla="*/ 432 w 4394012"/>
                <a:gd name="csY43" fmla="*/ 557561 h 558729"/>
                <a:gd name="csX44" fmla="*/ 11583 w 4394012"/>
                <a:gd name="csY44" fmla="*/ 557561 h 5587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4394012" h="558729">
                  <a:moveTo>
                    <a:pt x="4394012" y="524107"/>
                  </a:moveTo>
                  <a:cubicBezTo>
                    <a:pt x="4367993" y="509239"/>
                    <a:pt x="4340889" y="496126"/>
                    <a:pt x="4315954" y="479503"/>
                  </a:cubicBezTo>
                  <a:cubicBezTo>
                    <a:pt x="4254724" y="438684"/>
                    <a:pt x="4337852" y="471934"/>
                    <a:pt x="4260198" y="446049"/>
                  </a:cubicBezTo>
                  <a:cubicBezTo>
                    <a:pt x="4211958" y="397811"/>
                    <a:pt x="4260521" y="438723"/>
                    <a:pt x="4148685" y="401444"/>
                  </a:cubicBezTo>
                  <a:cubicBezTo>
                    <a:pt x="4070228" y="375292"/>
                    <a:pt x="4167089" y="409331"/>
                    <a:pt x="4070627" y="367990"/>
                  </a:cubicBezTo>
                  <a:cubicBezTo>
                    <a:pt x="4059823" y="363360"/>
                    <a:pt x="4047874" y="361703"/>
                    <a:pt x="4037173" y="356839"/>
                  </a:cubicBezTo>
                  <a:cubicBezTo>
                    <a:pt x="4006906" y="343082"/>
                    <a:pt x="3978994" y="324169"/>
                    <a:pt x="3947963" y="312234"/>
                  </a:cubicBezTo>
                  <a:cubicBezTo>
                    <a:pt x="3930273" y="305430"/>
                    <a:pt x="3910431" y="306290"/>
                    <a:pt x="3892207" y="301083"/>
                  </a:cubicBezTo>
                  <a:cubicBezTo>
                    <a:pt x="3858301" y="291395"/>
                    <a:pt x="3825300" y="278780"/>
                    <a:pt x="3791846" y="267629"/>
                  </a:cubicBezTo>
                  <a:cubicBezTo>
                    <a:pt x="3769544" y="260195"/>
                    <a:pt x="3748128" y="249192"/>
                    <a:pt x="3724939" y="245327"/>
                  </a:cubicBezTo>
                  <a:cubicBezTo>
                    <a:pt x="3702637" y="241610"/>
                    <a:pt x="3679967" y="239660"/>
                    <a:pt x="3658032" y="234176"/>
                  </a:cubicBezTo>
                  <a:cubicBezTo>
                    <a:pt x="3658023" y="234174"/>
                    <a:pt x="3524227" y="189573"/>
                    <a:pt x="3524217" y="189571"/>
                  </a:cubicBezTo>
                  <a:cubicBezTo>
                    <a:pt x="3482338" y="182591"/>
                    <a:pt x="3452032" y="179369"/>
                    <a:pt x="3412705" y="167268"/>
                  </a:cubicBezTo>
                  <a:cubicBezTo>
                    <a:pt x="3379001" y="156898"/>
                    <a:pt x="3346922" y="140731"/>
                    <a:pt x="3312344" y="133815"/>
                  </a:cubicBezTo>
                  <a:cubicBezTo>
                    <a:pt x="3275173" y="126381"/>
                    <a:pt x="3237607" y="120706"/>
                    <a:pt x="3200832" y="111512"/>
                  </a:cubicBezTo>
                  <a:cubicBezTo>
                    <a:pt x="3185964" y="107795"/>
                    <a:pt x="3171255" y="103367"/>
                    <a:pt x="3156227" y="100361"/>
                  </a:cubicBezTo>
                  <a:cubicBezTo>
                    <a:pt x="3102633" y="89642"/>
                    <a:pt x="3054929" y="84911"/>
                    <a:pt x="3000110" y="78059"/>
                  </a:cubicBezTo>
                  <a:cubicBezTo>
                    <a:pt x="2951798" y="61954"/>
                    <a:pt x="2955760" y="61058"/>
                    <a:pt x="2888598" y="55756"/>
                  </a:cubicBezTo>
                  <a:cubicBezTo>
                    <a:pt x="2773487" y="46668"/>
                    <a:pt x="2657673" y="46205"/>
                    <a:pt x="2542910" y="33454"/>
                  </a:cubicBezTo>
                  <a:cubicBezTo>
                    <a:pt x="2297988" y="6241"/>
                    <a:pt x="2493524" y="25114"/>
                    <a:pt x="2018803" y="11151"/>
                  </a:cubicBezTo>
                  <a:lnTo>
                    <a:pt x="1684266" y="0"/>
                  </a:lnTo>
                  <a:cubicBezTo>
                    <a:pt x="1587622" y="3717"/>
                    <a:pt x="1490835" y="4717"/>
                    <a:pt x="1394334" y="11151"/>
                  </a:cubicBezTo>
                  <a:cubicBezTo>
                    <a:pt x="1379042" y="12170"/>
                    <a:pt x="1364690" y="18978"/>
                    <a:pt x="1349729" y="22303"/>
                  </a:cubicBezTo>
                  <a:cubicBezTo>
                    <a:pt x="1331227" y="26415"/>
                    <a:pt x="1312360" y="28857"/>
                    <a:pt x="1293973" y="33454"/>
                  </a:cubicBezTo>
                  <a:cubicBezTo>
                    <a:pt x="1268667" y="39780"/>
                    <a:pt x="1225219" y="59236"/>
                    <a:pt x="1204763" y="66907"/>
                  </a:cubicBezTo>
                  <a:cubicBezTo>
                    <a:pt x="1165567" y="81606"/>
                    <a:pt x="1163103" y="79700"/>
                    <a:pt x="1115554" y="89210"/>
                  </a:cubicBezTo>
                  <a:cubicBezTo>
                    <a:pt x="1014972" y="139500"/>
                    <a:pt x="1139740" y="81149"/>
                    <a:pt x="981739" y="133815"/>
                  </a:cubicBezTo>
                  <a:cubicBezTo>
                    <a:pt x="959437" y="141249"/>
                    <a:pt x="937639" y="150415"/>
                    <a:pt x="914832" y="156117"/>
                  </a:cubicBezTo>
                  <a:cubicBezTo>
                    <a:pt x="899964" y="159834"/>
                    <a:pt x="884907" y="162864"/>
                    <a:pt x="870227" y="167268"/>
                  </a:cubicBezTo>
                  <a:cubicBezTo>
                    <a:pt x="847710" y="174023"/>
                    <a:pt x="825622" y="182137"/>
                    <a:pt x="803320" y="189571"/>
                  </a:cubicBezTo>
                  <a:lnTo>
                    <a:pt x="702959" y="223025"/>
                  </a:lnTo>
                  <a:cubicBezTo>
                    <a:pt x="691808" y="226742"/>
                    <a:pt x="680807" y="230947"/>
                    <a:pt x="669505" y="234176"/>
                  </a:cubicBezTo>
                  <a:cubicBezTo>
                    <a:pt x="643485" y="241610"/>
                    <a:pt x="617310" y="248520"/>
                    <a:pt x="591446" y="256478"/>
                  </a:cubicBezTo>
                  <a:cubicBezTo>
                    <a:pt x="431205" y="305783"/>
                    <a:pt x="600412" y="252892"/>
                    <a:pt x="479934" y="301083"/>
                  </a:cubicBezTo>
                  <a:cubicBezTo>
                    <a:pt x="458107" y="309814"/>
                    <a:pt x="432588" y="310346"/>
                    <a:pt x="413027" y="323386"/>
                  </a:cubicBezTo>
                  <a:cubicBezTo>
                    <a:pt x="366821" y="354189"/>
                    <a:pt x="392575" y="342438"/>
                    <a:pt x="334968" y="356839"/>
                  </a:cubicBezTo>
                  <a:cubicBezTo>
                    <a:pt x="314223" y="377585"/>
                    <a:pt x="307349" y="387376"/>
                    <a:pt x="279212" y="401444"/>
                  </a:cubicBezTo>
                  <a:cubicBezTo>
                    <a:pt x="268699" y="406701"/>
                    <a:pt x="256910" y="408878"/>
                    <a:pt x="245759" y="412595"/>
                  </a:cubicBezTo>
                  <a:cubicBezTo>
                    <a:pt x="149889" y="476509"/>
                    <a:pt x="271184" y="399883"/>
                    <a:pt x="178851" y="446049"/>
                  </a:cubicBezTo>
                  <a:cubicBezTo>
                    <a:pt x="166864" y="452042"/>
                    <a:pt x="155863" y="459979"/>
                    <a:pt x="145398" y="468351"/>
                  </a:cubicBezTo>
                  <a:cubicBezTo>
                    <a:pt x="137188" y="474919"/>
                    <a:pt x="132110" y="485245"/>
                    <a:pt x="123095" y="490654"/>
                  </a:cubicBezTo>
                  <a:cubicBezTo>
                    <a:pt x="113016" y="496702"/>
                    <a:pt x="100793" y="498088"/>
                    <a:pt x="89642" y="501805"/>
                  </a:cubicBezTo>
                  <a:cubicBezTo>
                    <a:pt x="82208" y="509239"/>
                    <a:pt x="76354" y="518698"/>
                    <a:pt x="67339" y="524107"/>
                  </a:cubicBezTo>
                  <a:cubicBezTo>
                    <a:pt x="21995" y="551313"/>
                    <a:pt x="42726" y="515267"/>
                    <a:pt x="432" y="557561"/>
                  </a:cubicBezTo>
                  <a:cubicBezTo>
                    <a:pt x="-2196" y="560189"/>
                    <a:pt x="7866" y="557561"/>
                    <a:pt x="11583" y="557561"/>
                  </a:cubicBezTo>
                </a:path>
              </a:pathLst>
            </a:custGeom>
            <a:noFill/>
            <a:ln w="25400">
              <a:solidFill>
                <a:schemeClr val="tx1"/>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5F8C1F78-00DD-DC9E-DBBA-F7A77F7A722F}"/>
                </a:ext>
              </a:extLst>
            </p:cNvPr>
            <p:cNvGrpSpPr/>
            <p:nvPr/>
          </p:nvGrpSpPr>
          <p:grpSpPr>
            <a:xfrm>
              <a:off x="2551601" y="3876420"/>
              <a:ext cx="5527600" cy="1705461"/>
              <a:chOff x="2551601" y="3876420"/>
              <a:chExt cx="5527600" cy="1705461"/>
            </a:xfrm>
          </p:grpSpPr>
          <p:sp>
            <p:nvSpPr>
              <p:cNvPr id="9" name="TextBox 8">
                <a:extLst>
                  <a:ext uri="{FF2B5EF4-FFF2-40B4-BE49-F238E27FC236}">
                    <a16:creationId xmlns:a16="http://schemas.microsoft.com/office/drawing/2014/main" id="{771BC908-A1C5-FC8E-CBD8-2D5698303E16}"/>
                  </a:ext>
                </a:extLst>
              </p:cNvPr>
              <p:cNvSpPr txBox="1"/>
              <p:nvPr/>
            </p:nvSpPr>
            <p:spPr>
              <a:xfrm>
                <a:off x="2681530" y="4564022"/>
                <a:ext cx="546945" cy="369332"/>
              </a:xfrm>
              <a:prstGeom prst="rect">
                <a:avLst/>
              </a:prstGeom>
              <a:noFill/>
            </p:spPr>
            <p:txBody>
              <a:bodyPr wrap="none" rtlCol="0">
                <a:spAutoFit/>
              </a:bodyPr>
              <a:lstStyle/>
              <a:p>
                <a:r>
                  <a:rPr lang="en-US" dirty="0"/>
                  <a:t>Idle</a:t>
                </a:r>
              </a:p>
            </p:txBody>
          </p:sp>
          <p:sp>
            <p:nvSpPr>
              <p:cNvPr id="10" name="Oval 9">
                <a:extLst>
                  <a:ext uri="{FF2B5EF4-FFF2-40B4-BE49-F238E27FC236}">
                    <a16:creationId xmlns:a16="http://schemas.microsoft.com/office/drawing/2014/main" id="{68C7CD3C-04F4-7BC7-A08B-381829BCE05A}"/>
                  </a:ext>
                </a:extLst>
              </p:cNvPr>
              <p:cNvSpPr/>
              <p:nvPr/>
            </p:nvSpPr>
            <p:spPr>
              <a:xfrm>
                <a:off x="2551601" y="4342968"/>
                <a:ext cx="811441" cy="8114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B696FB0-A820-7583-15C6-80E98DD33F9C}"/>
                  </a:ext>
                </a:extLst>
              </p:cNvPr>
              <p:cNvSpPr txBox="1"/>
              <p:nvPr/>
            </p:nvSpPr>
            <p:spPr>
              <a:xfrm>
                <a:off x="4128179" y="4564022"/>
                <a:ext cx="811441" cy="369332"/>
              </a:xfrm>
              <a:prstGeom prst="rect">
                <a:avLst/>
              </a:prstGeom>
              <a:noFill/>
            </p:spPr>
            <p:txBody>
              <a:bodyPr wrap="none" rtlCol="0">
                <a:spAutoFit/>
              </a:bodyPr>
              <a:lstStyle/>
              <a:p>
                <a:r>
                  <a:rPr lang="en-US" dirty="0"/>
                  <a:t>START</a:t>
                </a:r>
              </a:p>
            </p:txBody>
          </p:sp>
          <p:sp>
            <p:nvSpPr>
              <p:cNvPr id="12" name="Oval 11">
                <a:extLst>
                  <a:ext uri="{FF2B5EF4-FFF2-40B4-BE49-F238E27FC236}">
                    <a16:creationId xmlns:a16="http://schemas.microsoft.com/office/drawing/2014/main" id="{C8968C8F-7A66-B86B-611A-92F94F314623}"/>
                  </a:ext>
                </a:extLst>
              </p:cNvPr>
              <p:cNvSpPr/>
              <p:nvPr/>
            </p:nvSpPr>
            <p:spPr>
              <a:xfrm>
                <a:off x="4128179" y="4342968"/>
                <a:ext cx="811441" cy="8114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5087979-3F39-05E8-4F1E-EAA221C1AA4D}"/>
                  </a:ext>
                </a:extLst>
              </p:cNvPr>
              <p:cNvSpPr/>
              <p:nvPr/>
            </p:nvSpPr>
            <p:spPr>
              <a:xfrm>
                <a:off x="5709396" y="4342968"/>
                <a:ext cx="811441" cy="8114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9FF6414-0C5A-8C48-720D-E32A15E190C1}"/>
                  </a:ext>
                </a:extLst>
              </p:cNvPr>
              <p:cNvSpPr/>
              <p:nvPr/>
            </p:nvSpPr>
            <p:spPr>
              <a:xfrm>
                <a:off x="7267760" y="4342968"/>
                <a:ext cx="811441" cy="8114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9A4DA4B-DEBA-AF94-6727-F872B1FBCBAE}"/>
                  </a:ext>
                </a:extLst>
              </p:cNvPr>
              <p:cNvSpPr txBox="1"/>
              <p:nvPr/>
            </p:nvSpPr>
            <p:spPr>
              <a:xfrm>
                <a:off x="5764699" y="4564022"/>
                <a:ext cx="700833" cy="369332"/>
              </a:xfrm>
              <a:prstGeom prst="rect">
                <a:avLst/>
              </a:prstGeom>
              <a:noFill/>
            </p:spPr>
            <p:txBody>
              <a:bodyPr wrap="none" rtlCol="0">
                <a:spAutoFit/>
              </a:bodyPr>
              <a:lstStyle/>
              <a:p>
                <a:r>
                  <a:rPr lang="en-US" dirty="0"/>
                  <a:t>DATA</a:t>
                </a:r>
              </a:p>
            </p:txBody>
          </p:sp>
          <p:sp>
            <p:nvSpPr>
              <p:cNvPr id="16" name="TextBox 15">
                <a:extLst>
                  <a:ext uri="{FF2B5EF4-FFF2-40B4-BE49-F238E27FC236}">
                    <a16:creationId xmlns:a16="http://schemas.microsoft.com/office/drawing/2014/main" id="{DD7A3950-0F09-E694-0BFA-53178AAB1D2D}"/>
                  </a:ext>
                </a:extLst>
              </p:cNvPr>
              <p:cNvSpPr txBox="1"/>
              <p:nvPr/>
            </p:nvSpPr>
            <p:spPr>
              <a:xfrm>
                <a:off x="7374359" y="4564022"/>
                <a:ext cx="598241" cy="369332"/>
              </a:xfrm>
              <a:prstGeom prst="rect">
                <a:avLst/>
              </a:prstGeom>
              <a:noFill/>
            </p:spPr>
            <p:txBody>
              <a:bodyPr wrap="none" rtlCol="0">
                <a:spAutoFit/>
              </a:bodyPr>
              <a:lstStyle/>
              <a:p>
                <a:r>
                  <a:rPr lang="en-US" dirty="0"/>
                  <a:t>END</a:t>
                </a:r>
              </a:p>
            </p:txBody>
          </p:sp>
          <p:cxnSp>
            <p:nvCxnSpPr>
              <p:cNvPr id="17" name="Straight Arrow Connector 16">
                <a:extLst>
                  <a:ext uri="{FF2B5EF4-FFF2-40B4-BE49-F238E27FC236}">
                    <a16:creationId xmlns:a16="http://schemas.microsoft.com/office/drawing/2014/main" id="{506E8287-A5BF-1525-63EE-32C7E2C57C37}"/>
                  </a:ext>
                </a:extLst>
              </p:cNvPr>
              <p:cNvCxnSpPr>
                <a:stCxn id="10" idx="6"/>
                <a:endCxn id="11" idx="1"/>
              </p:cNvCxnSpPr>
              <p:nvPr/>
            </p:nvCxnSpPr>
            <p:spPr>
              <a:xfrm flipV="1">
                <a:off x="3363042" y="4748688"/>
                <a:ext cx="765137"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E375EFA-6201-6146-4F83-71A3EFE43EF2}"/>
                  </a:ext>
                </a:extLst>
              </p:cNvPr>
              <p:cNvCxnSpPr/>
              <p:nvPr/>
            </p:nvCxnSpPr>
            <p:spPr>
              <a:xfrm flipV="1">
                <a:off x="4946262" y="4745710"/>
                <a:ext cx="765137"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95C09B6-957E-3B10-17AF-3B6E7F89BC13}"/>
                  </a:ext>
                </a:extLst>
              </p:cNvPr>
              <p:cNvCxnSpPr/>
              <p:nvPr/>
            </p:nvCxnSpPr>
            <p:spPr>
              <a:xfrm flipV="1">
                <a:off x="6511318" y="4758568"/>
                <a:ext cx="765137"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Freeform 19">
                <a:extLst>
                  <a:ext uri="{FF2B5EF4-FFF2-40B4-BE49-F238E27FC236}">
                    <a16:creationId xmlns:a16="http://schemas.microsoft.com/office/drawing/2014/main" id="{034925FC-2117-0CD9-644C-9924DD4E7D5F}"/>
                  </a:ext>
                </a:extLst>
              </p:cNvPr>
              <p:cNvSpPr/>
              <p:nvPr/>
            </p:nvSpPr>
            <p:spPr>
              <a:xfrm>
                <a:off x="2675071" y="5098835"/>
                <a:ext cx="536805" cy="434897"/>
              </a:xfrm>
              <a:custGeom>
                <a:avLst/>
                <a:gdLst>
                  <a:gd name="csX0" fmla="*/ 524107 w 536805"/>
                  <a:gd name="csY0" fmla="*/ 0 h 434897"/>
                  <a:gd name="csX1" fmla="*/ 524107 w 536805"/>
                  <a:gd name="csY1" fmla="*/ 234175 h 434897"/>
                  <a:gd name="csX2" fmla="*/ 512956 w 536805"/>
                  <a:gd name="csY2" fmla="*/ 267629 h 434897"/>
                  <a:gd name="csX3" fmla="*/ 401444 w 536805"/>
                  <a:gd name="csY3" fmla="*/ 379141 h 434897"/>
                  <a:gd name="csX4" fmla="*/ 367990 w 536805"/>
                  <a:gd name="csY4" fmla="*/ 401444 h 434897"/>
                  <a:gd name="csX5" fmla="*/ 256478 w 536805"/>
                  <a:gd name="csY5" fmla="*/ 434897 h 434897"/>
                  <a:gd name="csX6" fmla="*/ 100361 w 536805"/>
                  <a:gd name="csY6" fmla="*/ 412595 h 434897"/>
                  <a:gd name="csX7" fmla="*/ 78058 w 536805"/>
                  <a:gd name="csY7" fmla="*/ 390292 h 434897"/>
                  <a:gd name="csX8" fmla="*/ 55756 w 536805"/>
                  <a:gd name="csY8" fmla="*/ 356839 h 434897"/>
                  <a:gd name="csX9" fmla="*/ 11151 w 536805"/>
                  <a:gd name="csY9" fmla="*/ 267629 h 434897"/>
                  <a:gd name="csX10" fmla="*/ 0 w 536805"/>
                  <a:gd name="csY10" fmla="*/ 234175 h 434897"/>
                  <a:gd name="csX11" fmla="*/ 11151 w 536805"/>
                  <a:gd name="csY11" fmla="*/ 156117 h 434897"/>
                  <a:gd name="csX12" fmla="*/ 33453 w 536805"/>
                  <a:gd name="csY12" fmla="*/ 122663 h 434897"/>
                  <a:gd name="csX13" fmla="*/ 78058 w 536805"/>
                  <a:gd name="csY13" fmla="*/ 78058 h 434897"/>
                  <a:gd name="csX14" fmla="*/ 111512 w 536805"/>
                  <a:gd name="csY14" fmla="*/ 44605 h 4348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36805" h="434897">
                    <a:moveTo>
                      <a:pt x="524107" y="0"/>
                    </a:moveTo>
                    <a:cubicBezTo>
                      <a:pt x="540308" y="113408"/>
                      <a:pt x="541752" y="84191"/>
                      <a:pt x="524107" y="234175"/>
                    </a:cubicBezTo>
                    <a:cubicBezTo>
                      <a:pt x="522734" y="245849"/>
                      <a:pt x="518664" y="257354"/>
                      <a:pt x="512956" y="267629"/>
                    </a:cubicBezTo>
                    <a:cubicBezTo>
                      <a:pt x="469226" y="346343"/>
                      <a:pt x="474910" y="330163"/>
                      <a:pt x="401444" y="379141"/>
                    </a:cubicBezTo>
                    <a:cubicBezTo>
                      <a:pt x="390293" y="386575"/>
                      <a:pt x="380705" y="397206"/>
                      <a:pt x="367990" y="401444"/>
                    </a:cubicBezTo>
                    <a:cubicBezTo>
                      <a:pt x="286544" y="428592"/>
                      <a:pt x="323890" y="418044"/>
                      <a:pt x="256478" y="434897"/>
                    </a:cubicBezTo>
                    <a:cubicBezTo>
                      <a:pt x="254580" y="434724"/>
                      <a:pt x="134838" y="433282"/>
                      <a:pt x="100361" y="412595"/>
                    </a:cubicBezTo>
                    <a:cubicBezTo>
                      <a:pt x="91346" y="407186"/>
                      <a:pt x="84626" y="398502"/>
                      <a:pt x="78058" y="390292"/>
                    </a:cubicBezTo>
                    <a:cubicBezTo>
                      <a:pt x="69686" y="379827"/>
                      <a:pt x="63190" y="367990"/>
                      <a:pt x="55756" y="356839"/>
                    </a:cubicBezTo>
                    <a:cubicBezTo>
                      <a:pt x="30128" y="279958"/>
                      <a:pt x="50076" y="306556"/>
                      <a:pt x="11151" y="267629"/>
                    </a:cubicBezTo>
                    <a:cubicBezTo>
                      <a:pt x="7434" y="256478"/>
                      <a:pt x="0" y="245930"/>
                      <a:pt x="0" y="234175"/>
                    </a:cubicBezTo>
                    <a:cubicBezTo>
                      <a:pt x="0" y="207892"/>
                      <a:pt x="3599" y="181292"/>
                      <a:pt x="11151" y="156117"/>
                    </a:cubicBezTo>
                    <a:cubicBezTo>
                      <a:pt x="15002" y="143280"/>
                      <a:pt x="24731" y="132839"/>
                      <a:pt x="33453" y="122663"/>
                    </a:cubicBezTo>
                    <a:cubicBezTo>
                      <a:pt x="47137" y="106698"/>
                      <a:pt x="63190" y="92926"/>
                      <a:pt x="78058" y="78058"/>
                    </a:cubicBezTo>
                    <a:lnTo>
                      <a:pt x="111512" y="44605"/>
                    </a:lnTo>
                  </a:path>
                </a:pathLst>
              </a:custGeom>
              <a:noFill/>
              <a:ln w="25400">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925826BA-6E69-D1EE-9BF7-855264E0319A}"/>
                  </a:ext>
                </a:extLst>
              </p:cNvPr>
              <p:cNvSpPr/>
              <p:nvPr/>
            </p:nvSpPr>
            <p:spPr>
              <a:xfrm>
                <a:off x="5857092" y="5098835"/>
                <a:ext cx="536805" cy="434897"/>
              </a:xfrm>
              <a:custGeom>
                <a:avLst/>
                <a:gdLst>
                  <a:gd name="csX0" fmla="*/ 524107 w 536805"/>
                  <a:gd name="csY0" fmla="*/ 0 h 434897"/>
                  <a:gd name="csX1" fmla="*/ 524107 w 536805"/>
                  <a:gd name="csY1" fmla="*/ 234175 h 434897"/>
                  <a:gd name="csX2" fmla="*/ 512956 w 536805"/>
                  <a:gd name="csY2" fmla="*/ 267629 h 434897"/>
                  <a:gd name="csX3" fmla="*/ 401444 w 536805"/>
                  <a:gd name="csY3" fmla="*/ 379141 h 434897"/>
                  <a:gd name="csX4" fmla="*/ 367990 w 536805"/>
                  <a:gd name="csY4" fmla="*/ 401444 h 434897"/>
                  <a:gd name="csX5" fmla="*/ 256478 w 536805"/>
                  <a:gd name="csY5" fmla="*/ 434897 h 434897"/>
                  <a:gd name="csX6" fmla="*/ 100361 w 536805"/>
                  <a:gd name="csY6" fmla="*/ 412595 h 434897"/>
                  <a:gd name="csX7" fmla="*/ 78058 w 536805"/>
                  <a:gd name="csY7" fmla="*/ 390292 h 434897"/>
                  <a:gd name="csX8" fmla="*/ 55756 w 536805"/>
                  <a:gd name="csY8" fmla="*/ 356839 h 434897"/>
                  <a:gd name="csX9" fmla="*/ 11151 w 536805"/>
                  <a:gd name="csY9" fmla="*/ 267629 h 434897"/>
                  <a:gd name="csX10" fmla="*/ 0 w 536805"/>
                  <a:gd name="csY10" fmla="*/ 234175 h 434897"/>
                  <a:gd name="csX11" fmla="*/ 11151 w 536805"/>
                  <a:gd name="csY11" fmla="*/ 156117 h 434897"/>
                  <a:gd name="csX12" fmla="*/ 33453 w 536805"/>
                  <a:gd name="csY12" fmla="*/ 122663 h 434897"/>
                  <a:gd name="csX13" fmla="*/ 78058 w 536805"/>
                  <a:gd name="csY13" fmla="*/ 78058 h 434897"/>
                  <a:gd name="csX14" fmla="*/ 111512 w 536805"/>
                  <a:gd name="csY14" fmla="*/ 44605 h 4348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36805" h="434897">
                    <a:moveTo>
                      <a:pt x="524107" y="0"/>
                    </a:moveTo>
                    <a:cubicBezTo>
                      <a:pt x="540308" y="113408"/>
                      <a:pt x="541752" y="84191"/>
                      <a:pt x="524107" y="234175"/>
                    </a:cubicBezTo>
                    <a:cubicBezTo>
                      <a:pt x="522734" y="245849"/>
                      <a:pt x="518664" y="257354"/>
                      <a:pt x="512956" y="267629"/>
                    </a:cubicBezTo>
                    <a:cubicBezTo>
                      <a:pt x="469226" y="346343"/>
                      <a:pt x="474910" y="330163"/>
                      <a:pt x="401444" y="379141"/>
                    </a:cubicBezTo>
                    <a:cubicBezTo>
                      <a:pt x="390293" y="386575"/>
                      <a:pt x="380705" y="397206"/>
                      <a:pt x="367990" y="401444"/>
                    </a:cubicBezTo>
                    <a:cubicBezTo>
                      <a:pt x="286544" y="428592"/>
                      <a:pt x="323890" y="418044"/>
                      <a:pt x="256478" y="434897"/>
                    </a:cubicBezTo>
                    <a:cubicBezTo>
                      <a:pt x="254580" y="434724"/>
                      <a:pt x="134838" y="433282"/>
                      <a:pt x="100361" y="412595"/>
                    </a:cubicBezTo>
                    <a:cubicBezTo>
                      <a:pt x="91346" y="407186"/>
                      <a:pt x="84626" y="398502"/>
                      <a:pt x="78058" y="390292"/>
                    </a:cubicBezTo>
                    <a:cubicBezTo>
                      <a:pt x="69686" y="379827"/>
                      <a:pt x="63190" y="367990"/>
                      <a:pt x="55756" y="356839"/>
                    </a:cubicBezTo>
                    <a:cubicBezTo>
                      <a:pt x="30128" y="279958"/>
                      <a:pt x="50076" y="306556"/>
                      <a:pt x="11151" y="267629"/>
                    </a:cubicBezTo>
                    <a:cubicBezTo>
                      <a:pt x="7434" y="256478"/>
                      <a:pt x="0" y="245930"/>
                      <a:pt x="0" y="234175"/>
                    </a:cubicBezTo>
                    <a:cubicBezTo>
                      <a:pt x="0" y="207892"/>
                      <a:pt x="3599" y="181292"/>
                      <a:pt x="11151" y="156117"/>
                    </a:cubicBezTo>
                    <a:cubicBezTo>
                      <a:pt x="15002" y="143280"/>
                      <a:pt x="24731" y="132839"/>
                      <a:pt x="33453" y="122663"/>
                    </a:cubicBezTo>
                    <a:cubicBezTo>
                      <a:pt x="47137" y="106698"/>
                      <a:pt x="63190" y="92926"/>
                      <a:pt x="78058" y="78058"/>
                    </a:cubicBezTo>
                    <a:lnTo>
                      <a:pt x="111512" y="44605"/>
                    </a:lnTo>
                  </a:path>
                </a:pathLst>
              </a:custGeom>
              <a:noFill/>
              <a:ln w="25400">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6A9B9E2-76BC-239E-F183-CC24A7AB6A35}"/>
                  </a:ext>
                </a:extLst>
              </p:cNvPr>
              <p:cNvSpPr txBox="1"/>
              <p:nvPr/>
            </p:nvSpPr>
            <p:spPr>
              <a:xfrm>
                <a:off x="3434814" y="4408719"/>
                <a:ext cx="588623" cy="369332"/>
              </a:xfrm>
              <a:prstGeom prst="rect">
                <a:avLst/>
              </a:prstGeom>
              <a:noFill/>
            </p:spPr>
            <p:txBody>
              <a:bodyPr wrap="none" rtlCol="0">
                <a:spAutoFit/>
              </a:bodyPr>
              <a:lstStyle/>
              <a:p>
                <a:r>
                  <a:rPr lang="en-US" dirty="0"/>
                  <a:t>0.25</a:t>
                </a:r>
              </a:p>
            </p:txBody>
          </p:sp>
          <p:sp>
            <p:nvSpPr>
              <p:cNvPr id="23" name="TextBox 22">
                <a:extLst>
                  <a:ext uri="{FF2B5EF4-FFF2-40B4-BE49-F238E27FC236}">
                    <a16:creationId xmlns:a16="http://schemas.microsoft.com/office/drawing/2014/main" id="{5C10095B-B9E7-25D8-EBEF-5D83DE4729F8}"/>
                  </a:ext>
                </a:extLst>
              </p:cNvPr>
              <p:cNvSpPr txBox="1"/>
              <p:nvPr/>
            </p:nvSpPr>
            <p:spPr>
              <a:xfrm>
                <a:off x="3156987" y="5212549"/>
                <a:ext cx="588623" cy="369332"/>
              </a:xfrm>
              <a:prstGeom prst="rect">
                <a:avLst/>
              </a:prstGeom>
              <a:noFill/>
            </p:spPr>
            <p:txBody>
              <a:bodyPr wrap="none" rtlCol="0">
                <a:spAutoFit/>
              </a:bodyPr>
              <a:lstStyle/>
              <a:p>
                <a:r>
                  <a:rPr lang="en-US" dirty="0"/>
                  <a:t>0.75</a:t>
                </a:r>
              </a:p>
            </p:txBody>
          </p:sp>
          <p:sp>
            <p:nvSpPr>
              <p:cNvPr id="24" name="TextBox 23">
                <a:extLst>
                  <a:ext uri="{FF2B5EF4-FFF2-40B4-BE49-F238E27FC236}">
                    <a16:creationId xmlns:a16="http://schemas.microsoft.com/office/drawing/2014/main" id="{2F9F9C82-2920-E648-C8DD-4ADFC7D09D2B}"/>
                  </a:ext>
                </a:extLst>
              </p:cNvPr>
              <p:cNvSpPr txBox="1"/>
              <p:nvPr/>
            </p:nvSpPr>
            <p:spPr>
              <a:xfrm>
                <a:off x="5076478" y="4393872"/>
                <a:ext cx="473206" cy="369332"/>
              </a:xfrm>
              <a:prstGeom prst="rect">
                <a:avLst/>
              </a:prstGeom>
              <a:noFill/>
            </p:spPr>
            <p:txBody>
              <a:bodyPr wrap="none" rtlCol="0">
                <a:spAutoFit/>
              </a:bodyPr>
              <a:lstStyle/>
              <a:p>
                <a:r>
                  <a:rPr lang="en-US" dirty="0"/>
                  <a:t>1.0</a:t>
                </a:r>
              </a:p>
            </p:txBody>
          </p:sp>
          <p:sp>
            <p:nvSpPr>
              <p:cNvPr id="25" name="TextBox 24">
                <a:extLst>
                  <a:ext uri="{FF2B5EF4-FFF2-40B4-BE49-F238E27FC236}">
                    <a16:creationId xmlns:a16="http://schemas.microsoft.com/office/drawing/2014/main" id="{D3A9034B-976A-32DE-32F3-2017D38050B3}"/>
                  </a:ext>
                </a:extLst>
              </p:cNvPr>
              <p:cNvSpPr txBox="1"/>
              <p:nvPr/>
            </p:nvSpPr>
            <p:spPr>
              <a:xfrm>
                <a:off x="6696650" y="4421973"/>
                <a:ext cx="473206" cy="369332"/>
              </a:xfrm>
              <a:prstGeom prst="rect">
                <a:avLst/>
              </a:prstGeom>
              <a:noFill/>
            </p:spPr>
            <p:txBody>
              <a:bodyPr wrap="none" rtlCol="0">
                <a:spAutoFit/>
              </a:bodyPr>
              <a:lstStyle/>
              <a:p>
                <a:r>
                  <a:rPr lang="en-US" dirty="0"/>
                  <a:t>0.1</a:t>
                </a:r>
              </a:p>
            </p:txBody>
          </p:sp>
          <p:sp>
            <p:nvSpPr>
              <p:cNvPr id="26" name="TextBox 25">
                <a:extLst>
                  <a:ext uri="{FF2B5EF4-FFF2-40B4-BE49-F238E27FC236}">
                    <a16:creationId xmlns:a16="http://schemas.microsoft.com/office/drawing/2014/main" id="{131A8371-012B-B535-9C70-DA965803B44A}"/>
                  </a:ext>
                </a:extLst>
              </p:cNvPr>
              <p:cNvSpPr txBox="1"/>
              <p:nvPr/>
            </p:nvSpPr>
            <p:spPr>
              <a:xfrm>
                <a:off x="6364512" y="5154799"/>
                <a:ext cx="473206" cy="369332"/>
              </a:xfrm>
              <a:prstGeom prst="rect">
                <a:avLst/>
              </a:prstGeom>
              <a:noFill/>
            </p:spPr>
            <p:txBody>
              <a:bodyPr wrap="none" rtlCol="0">
                <a:spAutoFit/>
              </a:bodyPr>
              <a:lstStyle/>
              <a:p>
                <a:r>
                  <a:rPr lang="en-US" dirty="0"/>
                  <a:t>0.9</a:t>
                </a:r>
              </a:p>
            </p:txBody>
          </p:sp>
          <p:sp>
            <p:nvSpPr>
              <p:cNvPr id="27" name="TextBox 26">
                <a:extLst>
                  <a:ext uri="{FF2B5EF4-FFF2-40B4-BE49-F238E27FC236}">
                    <a16:creationId xmlns:a16="http://schemas.microsoft.com/office/drawing/2014/main" id="{EBC23797-0185-EF77-0697-7B8FF37D14C1}"/>
                  </a:ext>
                </a:extLst>
              </p:cNvPr>
              <p:cNvSpPr txBox="1"/>
              <p:nvPr/>
            </p:nvSpPr>
            <p:spPr>
              <a:xfrm>
                <a:off x="7200273" y="3876420"/>
                <a:ext cx="473206" cy="369332"/>
              </a:xfrm>
              <a:prstGeom prst="rect">
                <a:avLst/>
              </a:prstGeom>
              <a:noFill/>
            </p:spPr>
            <p:txBody>
              <a:bodyPr wrap="none" rtlCol="0">
                <a:spAutoFit/>
              </a:bodyPr>
              <a:lstStyle/>
              <a:p>
                <a:r>
                  <a:rPr lang="en-US" dirty="0"/>
                  <a:t>1.0</a:t>
                </a:r>
              </a:p>
            </p:txBody>
          </p:sp>
        </p:grpSp>
      </p:grpSp>
      <p:grpSp>
        <p:nvGrpSpPr>
          <p:cNvPr id="33" name="Group 32" descr="Transition probability matrix P with row 1 being (0.75, 0.25, 0.0, 0.0), second row (0.0, 0.0, 1.0, 0.0), third row (0.0, 0.0, 0.9, 0.1) and fourth row (1.0, 0.0, 0.0, 0.0)">
            <a:extLst>
              <a:ext uri="{FF2B5EF4-FFF2-40B4-BE49-F238E27FC236}">
                <a16:creationId xmlns:a16="http://schemas.microsoft.com/office/drawing/2014/main" id="{F6E807B6-6466-92E9-2FC8-8691D69D971D}"/>
              </a:ext>
            </a:extLst>
          </p:cNvPr>
          <p:cNvGrpSpPr/>
          <p:nvPr/>
        </p:nvGrpSpPr>
        <p:grpSpPr>
          <a:xfrm>
            <a:off x="1170878" y="2944966"/>
            <a:ext cx="2867876" cy="1323439"/>
            <a:chOff x="1170878" y="2944966"/>
            <a:chExt cx="2867876" cy="1323439"/>
          </a:xfrm>
        </p:grpSpPr>
        <p:sp>
          <p:nvSpPr>
            <p:cNvPr id="28" name="TextBox 27">
              <a:extLst>
                <a:ext uri="{FF2B5EF4-FFF2-40B4-BE49-F238E27FC236}">
                  <a16:creationId xmlns:a16="http://schemas.microsoft.com/office/drawing/2014/main" id="{50B879D6-E5CE-6E61-9038-F2951D51F49C}"/>
                </a:ext>
              </a:extLst>
            </p:cNvPr>
            <p:cNvSpPr txBox="1"/>
            <p:nvPr/>
          </p:nvSpPr>
          <p:spPr>
            <a:xfrm>
              <a:off x="2007429" y="2944966"/>
              <a:ext cx="2031325" cy="1323439"/>
            </a:xfrm>
            <a:prstGeom prst="rect">
              <a:avLst/>
            </a:prstGeom>
            <a:noFill/>
          </p:spPr>
          <p:txBody>
            <a:bodyPr wrap="none" rtlCol="0">
              <a:spAutoFit/>
            </a:bodyPr>
            <a:lstStyle/>
            <a:p>
              <a:r>
                <a:rPr lang="en-US" sz="2000" dirty="0"/>
                <a:t>0.75  0.25  0.0  0.0</a:t>
              </a:r>
            </a:p>
            <a:p>
              <a:r>
                <a:rPr lang="en-US" sz="2000" dirty="0"/>
                <a:t>0.0    0.0     1.0  0.0</a:t>
              </a:r>
            </a:p>
            <a:p>
              <a:r>
                <a:rPr lang="en-US" sz="2000" dirty="0"/>
                <a:t>0.0    0.0     0.9  0.1</a:t>
              </a:r>
            </a:p>
            <a:p>
              <a:r>
                <a:rPr lang="en-US" sz="2000" dirty="0"/>
                <a:t>1.0    0.0     0.0  0.0</a:t>
              </a:r>
            </a:p>
          </p:txBody>
        </p:sp>
        <p:sp>
          <p:nvSpPr>
            <p:cNvPr id="29" name="TextBox 28">
              <a:extLst>
                <a:ext uri="{FF2B5EF4-FFF2-40B4-BE49-F238E27FC236}">
                  <a16:creationId xmlns:a16="http://schemas.microsoft.com/office/drawing/2014/main" id="{3A937197-066B-A748-F435-89EA6F50EA40}"/>
                </a:ext>
              </a:extLst>
            </p:cNvPr>
            <p:cNvSpPr txBox="1"/>
            <p:nvPr/>
          </p:nvSpPr>
          <p:spPr>
            <a:xfrm>
              <a:off x="1170878" y="3406630"/>
              <a:ext cx="561372" cy="400110"/>
            </a:xfrm>
            <a:prstGeom prst="rect">
              <a:avLst/>
            </a:prstGeom>
            <a:noFill/>
          </p:spPr>
          <p:txBody>
            <a:bodyPr wrap="none" rtlCol="0">
              <a:spAutoFit/>
            </a:bodyPr>
            <a:lstStyle/>
            <a:p>
              <a:r>
                <a:rPr lang="en-US" sz="2000" dirty="0"/>
                <a:t>P = </a:t>
              </a:r>
            </a:p>
          </p:txBody>
        </p:sp>
        <p:cxnSp>
          <p:nvCxnSpPr>
            <p:cNvPr id="31" name="Straight Connector 30">
              <a:extLst>
                <a:ext uri="{FF2B5EF4-FFF2-40B4-BE49-F238E27FC236}">
                  <a16:creationId xmlns:a16="http://schemas.microsoft.com/office/drawing/2014/main" id="{311BC8FB-035E-1114-DBBB-AB40E64D04D4}"/>
                </a:ext>
              </a:extLst>
            </p:cNvPr>
            <p:cNvCxnSpPr/>
            <p:nvPr/>
          </p:nvCxnSpPr>
          <p:spPr>
            <a:xfrm>
              <a:off x="1918010" y="2944966"/>
              <a:ext cx="0" cy="132343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27C114-FAF6-F288-7673-49033BFDB0CB}"/>
                </a:ext>
              </a:extLst>
            </p:cNvPr>
            <p:cNvCxnSpPr/>
            <p:nvPr/>
          </p:nvCxnSpPr>
          <p:spPr>
            <a:xfrm>
              <a:off x="4038754" y="2944966"/>
              <a:ext cx="0" cy="132343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4" name="Text Placeholder 2">
            <a:extLst>
              <a:ext uri="{FF2B5EF4-FFF2-40B4-BE49-F238E27FC236}">
                <a16:creationId xmlns:a16="http://schemas.microsoft.com/office/drawing/2014/main" id="{74ABEC65-D978-9984-151A-9F13FF16A1A9}"/>
              </a:ext>
            </a:extLst>
          </p:cNvPr>
          <p:cNvSpPr txBox="1">
            <a:spLocks/>
          </p:cNvSpPr>
          <p:nvPr/>
        </p:nvSpPr>
        <p:spPr>
          <a:xfrm>
            <a:off x="457199" y="4752485"/>
            <a:ext cx="11081233" cy="73015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If the system starts in the Idle state (1), what is the probability that after 32 time-steps it will be transmitting data (in state 3)?</a:t>
            </a:r>
          </a:p>
        </p:txBody>
      </p:sp>
    </p:spTree>
    <p:extLst>
      <p:ext uri="{BB962C8B-B14F-4D97-AF65-F5344CB8AC3E}">
        <p14:creationId xmlns:p14="http://schemas.microsoft.com/office/powerpoint/2010/main" val="2860811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F83C-7F2A-0AE0-99F4-BB347D03596B}"/>
              </a:ext>
            </a:extLst>
          </p:cNvPr>
          <p:cNvSpPr>
            <a:spLocks noGrp="1"/>
          </p:cNvSpPr>
          <p:nvPr>
            <p:ph type="title"/>
          </p:nvPr>
        </p:nvSpPr>
        <p:spPr/>
        <p:txBody>
          <a:bodyPr/>
          <a:lstStyle/>
          <a:p>
            <a:r>
              <a:rPr lang="en-US" dirty="0"/>
              <a:t>Computation for Example DTMC</a:t>
            </a:r>
          </a:p>
        </p:txBody>
      </p:sp>
      <p:sp>
        <p:nvSpPr>
          <p:cNvPr id="3" name="Text Placeholder 2">
            <a:extLst>
              <a:ext uri="{FF2B5EF4-FFF2-40B4-BE49-F238E27FC236}">
                <a16:creationId xmlns:a16="http://schemas.microsoft.com/office/drawing/2014/main" id="{49C18D7D-9395-E2D3-1100-00DE73423F7F}"/>
              </a:ext>
            </a:extLst>
          </p:cNvPr>
          <p:cNvSpPr>
            <a:spLocks noGrp="1"/>
          </p:cNvSpPr>
          <p:nvPr>
            <p:ph type="body" sz="quarter" idx="20"/>
          </p:nvPr>
        </p:nvSpPr>
        <p:spPr>
          <a:xfrm>
            <a:off x="652463" y="1466395"/>
            <a:ext cx="10370190" cy="4622171"/>
          </a:xfrm>
        </p:spPr>
        <p:txBody>
          <a:bodyPr>
            <a:normAutofit/>
          </a:bodyPr>
          <a:lstStyle/>
          <a:p>
            <a:r>
              <a:rPr lang="en-US" dirty="0"/>
              <a:t>We want </a:t>
            </a:r>
            <a:r>
              <a:rPr lang="en-US" dirty="0">
                <a:latin typeface="Symbol" pitchFamily="2" charset="2"/>
              </a:rPr>
              <a:t>p</a:t>
            </a:r>
            <a:r>
              <a:rPr lang="en-US" dirty="0"/>
              <a:t>(32), and we know that </a:t>
            </a:r>
            <a:r>
              <a:rPr lang="en-US" dirty="0">
                <a:latin typeface="Symbol" pitchFamily="2" charset="2"/>
              </a:rPr>
              <a:t>p</a:t>
            </a:r>
            <a:r>
              <a:rPr lang="en-US" dirty="0"/>
              <a:t>(32) = </a:t>
            </a:r>
            <a:r>
              <a:rPr lang="en-US" dirty="0">
                <a:latin typeface="Symbol" pitchFamily="2" charset="2"/>
              </a:rPr>
              <a:t>p</a:t>
            </a:r>
            <a:r>
              <a:rPr lang="en-US" dirty="0"/>
              <a:t>(0) </a:t>
            </a:r>
            <a:r>
              <a:rPr lang="en-US" i="1" dirty="0"/>
              <a:t>P</a:t>
            </a:r>
            <a:r>
              <a:rPr lang="en-US" i="1" baseline="30000" dirty="0"/>
              <a:t>32</a:t>
            </a:r>
            <a:r>
              <a:rPr lang="en-US" baseline="30000" dirty="0"/>
              <a:t> </a:t>
            </a:r>
            <a:r>
              <a:rPr lang="en-US" dirty="0"/>
              <a:t>and </a:t>
            </a:r>
            <a:r>
              <a:rPr lang="en-US" dirty="0">
                <a:latin typeface="Symbol" pitchFamily="2" charset="2"/>
              </a:rPr>
              <a:t>p</a:t>
            </a:r>
            <a:r>
              <a:rPr lang="en-US" dirty="0"/>
              <a:t>(0) = [1.0 0 0 0].  Use a program</a:t>
            </a:r>
          </a:p>
          <a:p>
            <a:endParaRPr lang="en-US" dirty="0"/>
          </a:p>
          <a:p>
            <a:pPr marL="457200" lvl="1" indent="0">
              <a:buNone/>
            </a:pPr>
            <a:r>
              <a:rPr lang="en-US" sz="2000" dirty="0"/>
              <a:t>import </a:t>
            </a:r>
            <a:r>
              <a:rPr lang="en-US" sz="2000" dirty="0" err="1"/>
              <a:t>numpy</a:t>
            </a:r>
            <a:r>
              <a:rPr lang="en-US" sz="2000" dirty="0"/>
              <a:t> as np</a:t>
            </a:r>
          </a:p>
          <a:p>
            <a:pPr marL="457200" lvl="1" indent="0">
              <a:buNone/>
            </a:pPr>
            <a:r>
              <a:rPr lang="en-US" sz="2000" dirty="0"/>
              <a:t>P = </a:t>
            </a:r>
            <a:r>
              <a:rPr lang="en-US" sz="2000" dirty="0" err="1"/>
              <a:t>np.array</a:t>
            </a:r>
            <a:r>
              <a:rPr lang="en-US" sz="2000" dirty="0"/>
              <a:t>( [ [0.75, 0.25, 0.0, 0.0], [0.0,  0.0,  1.0, 0.0],</a:t>
            </a:r>
          </a:p>
          <a:p>
            <a:pPr marL="457200" lvl="1" indent="0">
              <a:buNone/>
            </a:pPr>
            <a:r>
              <a:rPr lang="en-US" sz="2000" dirty="0"/>
              <a:t>    [0.0,  0.0,  0.9, 0.1], [1.0,  0.0,  0.0, 0.0], ])</a:t>
            </a:r>
          </a:p>
          <a:p>
            <a:pPr marL="457200" lvl="1" indent="0">
              <a:buNone/>
            </a:pPr>
            <a:r>
              <a:rPr lang="en-US" sz="2000" dirty="0"/>
              <a:t>pi0 = </a:t>
            </a:r>
            <a:r>
              <a:rPr lang="en-US" sz="2000" dirty="0" err="1"/>
              <a:t>np.array</a:t>
            </a:r>
            <a:r>
              <a:rPr lang="en-US" sz="2000" dirty="0"/>
              <a:t>([1.0, 0.0, 0.0, 0.0])</a:t>
            </a:r>
          </a:p>
          <a:p>
            <a:pPr marL="457200" lvl="1" indent="0">
              <a:buNone/>
            </a:pPr>
            <a:r>
              <a:rPr lang="en-US" sz="2000" dirty="0"/>
              <a:t>P2 = P @ P; P4 = P2 @ P2</a:t>
            </a:r>
          </a:p>
          <a:p>
            <a:pPr marL="457200" lvl="1" indent="0">
              <a:buNone/>
            </a:pPr>
            <a:r>
              <a:rPr lang="en-US" sz="2000" dirty="0"/>
              <a:t>P16 = P4 @ P4; P32 = P2 @ P16</a:t>
            </a:r>
          </a:p>
          <a:p>
            <a:pPr marL="457200" lvl="1" indent="0">
              <a:buNone/>
            </a:pPr>
            <a:r>
              <a:rPr lang="en-US" sz="2000" dirty="0"/>
              <a:t>pi32 = pi0 @ P32</a:t>
            </a:r>
          </a:p>
          <a:p>
            <a:pPr marL="457200" lvl="1" indent="0">
              <a:buNone/>
            </a:pPr>
            <a:r>
              <a:rPr lang="en-US" sz="2000" b="1" dirty="0"/>
              <a:t>print</a:t>
            </a:r>
            <a:r>
              <a:rPr lang="en-US" sz="2000" dirty="0"/>
              <a:t>(pi32[2]) # note offset between state index and array index</a:t>
            </a:r>
          </a:p>
          <a:p>
            <a:pPr marL="457200" lvl="1" indent="0">
              <a:buNone/>
            </a:pPr>
            <a:r>
              <a:rPr lang="en-US" sz="2000" dirty="0"/>
              <a:t>% python3 pi32.py</a:t>
            </a:r>
          </a:p>
          <a:p>
            <a:pPr marL="457200" lvl="1" indent="0">
              <a:buNone/>
            </a:pPr>
            <a:r>
              <a:rPr lang="en-US" sz="2000" dirty="0"/>
              <a:t>0.6230575227636719</a:t>
            </a:r>
          </a:p>
          <a:p>
            <a:endParaRPr lang="en-US" dirty="0"/>
          </a:p>
          <a:p>
            <a:endParaRPr lang="en-US" dirty="0"/>
          </a:p>
          <a:p>
            <a:endParaRPr lang="en-US" dirty="0"/>
          </a:p>
        </p:txBody>
      </p:sp>
    </p:spTree>
    <p:extLst>
      <p:ext uri="{BB962C8B-B14F-4D97-AF65-F5344CB8AC3E}">
        <p14:creationId xmlns:p14="http://schemas.microsoft.com/office/powerpoint/2010/main" val="4272321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D378D-E88E-461F-C0E4-A77D4191BF62}"/>
              </a:ext>
            </a:extLst>
          </p:cNvPr>
          <p:cNvSpPr>
            <a:spLocks noGrp="1"/>
          </p:cNvSpPr>
          <p:nvPr>
            <p:ph type="title"/>
          </p:nvPr>
        </p:nvSpPr>
        <p:spPr/>
        <p:txBody>
          <a:bodyPr/>
          <a:lstStyle/>
          <a:p>
            <a:r>
              <a:rPr lang="en-US" dirty="0"/>
              <a:t>Reliability Example</a:t>
            </a:r>
          </a:p>
        </p:txBody>
      </p:sp>
      <mc:AlternateContent xmlns:mc="http://schemas.openxmlformats.org/markup-compatibility/2006">
        <mc:Choice xmlns:a14="http://schemas.microsoft.com/office/drawing/2010/main" Requires="a14">
          <p:sp>
            <p:nvSpPr>
              <p:cNvPr id="3" name="Text Placeholder 2">
                <a:extLst>
                  <a:ext uri="{FF2B5EF4-FFF2-40B4-BE49-F238E27FC236}">
                    <a16:creationId xmlns:a16="http://schemas.microsoft.com/office/drawing/2014/main" id="{DB7D2647-816E-58F7-6EBC-4F22A426BBC8}"/>
                  </a:ext>
                </a:extLst>
              </p:cNvPr>
              <p:cNvSpPr>
                <a:spLocks noGrp="1"/>
              </p:cNvSpPr>
              <p:nvPr>
                <p:ph type="body" sz="quarter" idx="20"/>
              </p:nvPr>
            </p:nvSpPr>
            <p:spPr>
              <a:xfrm>
                <a:off x="188294" y="1566979"/>
                <a:ext cx="10370190" cy="3423204"/>
              </a:xfrm>
            </p:spPr>
            <p:txBody>
              <a:bodyPr>
                <a:normAutofit lnSpcReduction="10000"/>
              </a:bodyPr>
              <a:lstStyle/>
              <a:p>
                <a:r>
                  <a:rPr lang="en-US" dirty="0"/>
                  <a:t>System with 3 components, which fail and are replaced.  Each time step the probability that an operational component fails is p</a:t>
                </a:r>
                <a:r>
                  <a:rPr lang="en-US" baseline="-25000" dirty="0"/>
                  <a:t>F </a:t>
                </a:r>
                <a:r>
                  <a:rPr lang="en-US" dirty="0"/>
                  <a:t>and the probability that a failed component is replaced is </a:t>
                </a:r>
                <a:r>
                  <a:rPr lang="en-US" dirty="0" err="1"/>
                  <a:t>p</a:t>
                </a:r>
                <a:r>
                  <a:rPr lang="en-US" baseline="-25000" dirty="0" err="1"/>
                  <a:t>R</a:t>
                </a:r>
                <a:r>
                  <a:rPr lang="en-US" baseline="-25000" dirty="0"/>
                  <a:t> </a:t>
                </a:r>
                <a:r>
                  <a:rPr lang="en-US" dirty="0"/>
                  <a:t>.</a:t>
                </a:r>
              </a:p>
              <a:p>
                <a:r>
                  <a:rPr lang="en-US" dirty="0"/>
                  <a:t>System fails if all components are in failed state.</a:t>
                </a:r>
              </a:p>
              <a:p>
                <a:r>
                  <a:rPr lang="en-US" dirty="0"/>
                  <a:t>State : #components that are operational</a:t>
                </a:r>
              </a:p>
              <a:p>
                <a:r>
                  <a:rPr lang="en-US" dirty="0"/>
                  <a:t>Consider transitioning from state </a:t>
                </a:r>
                <a:r>
                  <a:rPr lang="en-US" dirty="0" err="1"/>
                  <a:t>i</a:t>
                </a:r>
                <a:r>
                  <a:rPr lang="en-US" dirty="0"/>
                  <a:t> to state j</a:t>
                </a:r>
              </a:p>
              <a:p>
                <a:pPr marL="285750" indent="-285750">
                  <a:buFont typeface="Arial" panose="020B0604020202020204" pitchFamily="34" charset="0"/>
                  <a:buChar char="•"/>
                </a:pPr>
                <a:r>
                  <a:rPr lang="en-US" sz="1800" dirty="0"/>
                  <a:t>there are </a:t>
                </a:r>
                <a:r>
                  <a:rPr lang="en-US" sz="1800" dirty="0" err="1"/>
                  <a:t>i</a:t>
                </a:r>
                <a:r>
                  <a:rPr lang="en-US" sz="1800" dirty="0"/>
                  <a:t> components trying to fail, f</a:t>
                </a:r>
                <a:r>
                  <a:rPr lang="en-US" sz="1800" baseline="-25000" dirty="0"/>
                  <a:t>  </a:t>
                </a:r>
                <a:r>
                  <a:rPr lang="en-US" sz="1800" dirty="0"/>
                  <a:t>succeed</a:t>
                </a:r>
              </a:p>
              <a:p>
                <a:pPr marL="285750" indent="-285750">
                  <a:buFont typeface="Arial" panose="020B0604020202020204" pitchFamily="34" charset="0"/>
                  <a:buChar char="•"/>
                </a:pPr>
                <a:r>
                  <a:rPr lang="en-US" sz="1800" dirty="0"/>
                  <a:t>there are 3-i failed components, each ‘trying’ to repair, r succeed</a:t>
                </a:r>
              </a:p>
              <a:p>
                <a:pPr marL="342900" indent="-342900">
                  <a:buFont typeface="Arial" panose="020B0604020202020204" pitchFamily="34" charset="0"/>
                  <a:buChar char="•"/>
                </a:pPr>
                <a:r>
                  <a:rPr lang="en-US" sz="1800" i="1" dirty="0"/>
                  <a:t>j = </a:t>
                </a:r>
                <a:r>
                  <a:rPr lang="en-US" sz="1800" i="1" dirty="0" err="1"/>
                  <a:t>i</a:t>
                </a:r>
                <a:r>
                  <a:rPr lang="en-US" sz="1800" i="1" dirty="0"/>
                  <a:t> + r – f </a:t>
                </a:r>
              </a:p>
              <a:p>
                <a:pPr marL="342900" indent="-342900">
                  <a:buFont typeface="Arial" panose="020B0604020202020204" pitchFamily="34" charset="0"/>
                  <a:buChar char="•"/>
                </a:pPr>
                <a14:m>
                  <m:oMath xmlns:m="http://schemas.openxmlformats.org/officeDocument/2006/math">
                    <m:r>
                      <a:rPr lang="en-US" i="1" smtClean="0">
                        <a:latin typeface="Cambria Math" panose="02040503050406030204" pitchFamily="18" charset="0"/>
                      </a:rPr>
                      <m:t>𝑃</m:t>
                    </m:r>
                    <m:d>
                      <m:dPr>
                        <m:begChr m:val="["/>
                        <m:endChr m:val="]"/>
                        <m:ctrlPr>
                          <a:rPr lang="en-US" i="1">
                            <a:latin typeface="Cambria Math" panose="02040503050406030204" pitchFamily="18" charset="0"/>
                          </a:rPr>
                        </m:ctrlPr>
                      </m:dPr>
                      <m:e>
                        <m:r>
                          <a:rPr lang="en-US" i="1">
                            <a:latin typeface="Cambria Math" panose="02040503050406030204" pitchFamily="18" charset="0"/>
                          </a:rPr>
                          <m:t>𝑖</m:t>
                        </m:r>
                        <m:r>
                          <a:rPr lang="en-US" i="0">
                            <a:latin typeface="Cambria Math" panose="02040503050406030204" pitchFamily="18" charset="0"/>
                          </a:rPr>
                          <m:t>,</m:t>
                        </m:r>
                        <m:r>
                          <a:rPr lang="en-US" i="1">
                            <a:latin typeface="Cambria Math" panose="02040503050406030204" pitchFamily="18" charset="0"/>
                          </a:rPr>
                          <m:t>𝑗</m:t>
                        </m:r>
                      </m:e>
                    </m:d>
                    <m:r>
                      <a:rPr lang="en-US" i="0">
                        <a:latin typeface="Cambria Math" panose="02040503050406030204" pitchFamily="18" charset="0"/>
                      </a:rPr>
                      <m:t>=</m:t>
                    </m:r>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𝑓</m:t>
                        </m:r>
                        <m:r>
                          <a:rPr lang="en-US" i="0">
                            <a:latin typeface="Cambria Math" panose="02040503050406030204" pitchFamily="18" charset="0"/>
                          </a:rPr>
                          <m:t>=0</m:t>
                        </m:r>
                      </m:sub>
                      <m:sup>
                        <m:r>
                          <a:rPr lang="en-US" i="1">
                            <a:latin typeface="Cambria Math" panose="02040503050406030204" pitchFamily="18" charset="0"/>
                          </a:rPr>
                          <m:t>𝑖</m:t>
                        </m:r>
                      </m:sup>
                      <m:e>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𝑟</m:t>
                            </m:r>
                            <m:r>
                              <a:rPr lang="en-US" i="0">
                                <a:latin typeface="Cambria Math" panose="02040503050406030204" pitchFamily="18" charset="0"/>
                              </a:rPr>
                              <m:t>=0</m:t>
                            </m:r>
                          </m:sub>
                          <m:sup>
                            <m:r>
                              <a:rPr lang="en-US" i="0">
                                <a:latin typeface="Cambria Math" panose="02040503050406030204" pitchFamily="18" charset="0"/>
                              </a:rPr>
                              <m:t>3−</m:t>
                            </m:r>
                            <m:r>
                              <a:rPr lang="en-US" i="1">
                                <a:latin typeface="Cambria Math" panose="02040503050406030204" pitchFamily="18" charset="0"/>
                              </a:rPr>
                              <m:t>𝑖</m:t>
                            </m:r>
                          </m:sup>
                          <m:e>
                            <m:d>
                              <m:dPr>
                                <m:ctrlPr>
                                  <a:rPr lang="en-US" i="1">
                                    <a:latin typeface="Cambria Math" panose="02040503050406030204" pitchFamily="18" charset="0"/>
                                  </a:rPr>
                                </m:ctrlPr>
                              </m:dPr>
                              <m:e>
                                <m:f>
                                  <m:fPr>
                                    <m:type m:val="noBar"/>
                                    <m:ctrlPr>
                                      <a:rPr lang="en-US" i="1">
                                        <a:latin typeface="Cambria Math" panose="02040503050406030204" pitchFamily="18" charset="0"/>
                                      </a:rPr>
                                    </m:ctrlPr>
                                  </m:fPr>
                                  <m:num>
                                    <m:r>
                                      <a:rPr lang="en-US" i="1">
                                        <a:latin typeface="Cambria Math" panose="02040503050406030204" pitchFamily="18" charset="0"/>
                                      </a:rPr>
                                      <m:t>𝑖</m:t>
                                    </m:r>
                                  </m:num>
                                  <m:den>
                                    <m:r>
                                      <a:rPr lang="en-US" i="1">
                                        <a:latin typeface="Cambria Math" panose="02040503050406030204" pitchFamily="18" charset="0"/>
                                      </a:rPr>
                                      <m:t>𝑓</m:t>
                                    </m:r>
                                  </m:den>
                                </m:f>
                              </m:e>
                            </m:d>
                          </m:e>
                        </m:nary>
                      </m:e>
                    </m:nary>
                    <m:r>
                      <a:rPr lang="en-US" i="0">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𝐹</m:t>
                                </m:r>
                              </m:sub>
                            </m:sSub>
                          </m:e>
                        </m:d>
                      </m:e>
                      <m:sup>
                        <m:r>
                          <a:rPr lang="en-US" i="1">
                            <a:latin typeface="Cambria Math" panose="02040503050406030204" pitchFamily="18" charset="0"/>
                          </a:rPr>
                          <m:t>𝑓</m:t>
                        </m:r>
                      </m:sup>
                    </m:sSup>
                    <m:r>
                      <a:rPr lang="en-US" i="0">
                        <a:latin typeface="Cambria Math" panose="02040503050406030204" pitchFamily="18" charset="0"/>
                      </a:rPr>
                      <m:t>⋅</m:t>
                    </m:r>
                    <m:sSup>
                      <m:sSupPr>
                        <m:ctrlPr>
                          <a:rPr lang="en-US" i="1">
                            <a:latin typeface="Cambria Math" panose="02040503050406030204" pitchFamily="18" charset="0"/>
                          </a:rPr>
                        </m:ctrlPr>
                      </m:sSupPr>
                      <m:e>
                        <m:d>
                          <m:dPr>
                            <m:ctrlPr>
                              <a:rPr lang="en-US" i="0">
                                <a:latin typeface="Cambria Math" panose="02040503050406030204" pitchFamily="18" charset="0"/>
                              </a:rPr>
                            </m:ctrlPr>
                          </m:dPr>
                          <m:e>
                            <m:r>
                              <a:rPr lang="en-US" i="0">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𝐹</m:t>
                                </m:r>
                              </m:sub>
                            </m:sSub>
                          </m:e>
                        </m:d>
                      </m:e>
                      <m:sup>
                        <m:r>
                          <a:rPr lang="en-US" i="1">
                            <a:latin typeface="Cambria Math" panose="02040503050406030204" pitchFamily="18" charset="0"/>
                          </a:rPr>
                          <m:t>𝑖</m:t>
                        </m:r>
                        <m:r>
                          <a:rPr lang="en-US" i="0">
                            <a:latin typeface="Cambria Math" panose="02040503050406030204" pitchFamily="18" charset="0"/>
                          </a:rPr>
                          <m:t>−</m:t>
                        </m:r>
                        <m:r>
                          <a:rPr lang="en-US" i="1">
                            <a:latin typeface="Cambria Math" panose="02040503050406030204" pitchFamily="18" charset="0"/>
                          </a:rPr>
                          <m:t>𝑓</m:t>
                        </m:r>
                      </m:sup>
                    </m:sSup>
                    <m:r>
                      <a:rPr lang="en-US" i="0">
                        <a:latin typeface="Cambria Math" panose="02040503050406030204" pitchFamily="18" charset="0"/>
                      </a:rPr>
                      <m:t>⋅</m:t>
                    </m:r>
                    <m:d>
                      <m:dPr>
                        <m:ctrlPr>
                          <a:rPr lang="en-US" i="1">
                            <a:latin typeface="Cambria Math" panose="02040503050406030204" pitchFamily="18" charset="0"/>
                          </a:rPr>
                        </m:ctrlPr>
                      </m:dPr>
                      <m:e>
                        <m:f>
                          <m:fPr>
                            <m:type m:val="noBar"/>
                            <m:ctrlPr>
                              <a:rPr lang="en-US" i="0">
                                <a:latin typeface="Cambria Math" panose="02040503050406030204" pitchFamily="18" charset="0"/>
                              </a:rPr>
                            </m:ctrlPr>
                          </m:fPr>
                          <m:num>
                            <m:r>
                              <a:rPr lang="en-US" i="0">
                                <a:latin typeface="Cambria Math" panose="02040503050406030204" pitchFamily="18" charset="0"/>
                              </a:rPr>
                              <m:t>3−</m:t>
                            </m:r>
                            <m:r>
                              <a:rPr lang="en-US" i="1">
                                <a:latin typeface="Cambria Math" panose="02040503050406030204" pitchFamily="18" charset="0"/>
                              </a:rPr>
                              <m:t>𝑖</m:t>
                            </m:r>
                          </m:num>
                          <m:den>
                            <m:r>
                              <a:rPr lang="en-US" i="1">
                                <a:latin typeface="Cambria Math" panose="02040503050406030204" pitchFamily="18" charset="0"/>
                              </a:rPr>
                              <m:t>𝑟</m:t>
                            </m:r>
                          </m:den>
                        </m:f>
                      </m:e>
                    </m:d>
                    <m:r>
                      <a:rPr lang="en-US" i="0">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𝑅</m:t>
                                </m:r>
                              </m:sub>
                            </m:sSub>
                          </m:e>
                        </m:d>
                      </m:e>
                      <m:sup>
                        <m:r>
                          <a:rPr lang="en-US" i="1">
                            <a:latin typeface="Cambria Math" panose="02040503050406030204" pitchFamily="18" charset="0"/>
                          </a:rPr>
                          <m:t>𝑟</m:t>
                        </m:r>
                      </m:sup>
                    </m:sSup>
                    <m:r>
                      <a:rPr lang="en-US" i="0">
                        <a:latin typeface="Cambria Math" panose="02040503050406030204" pitchFamily="18" charset="0"/>
                      </a:rPr>
                      <m:t>⋅</m:t>
                    </m:r>
                    <m:sSup>
                      <m:sSupPr>
                        <m:ctrlPr>
                          <a:rPr lang="en-US" i="1">
                            <a:latin typeface="Cambria Math" panose="02040503050406030204" pitchFamily="18" charset="0"/>
                          </a:rPr>
                        </m:ctrlPr>
                      </m:sSupPr>
                      <m:e>
                        <m:d>
                          <m:dPr>
                            <m:ctrlPr>
                              <a:rPr lang="en-US" i="0">
                                <a:latin typeface="Cambria Math" panose="02040503050406030204" pitchFamily="18" charset="0"/>
                              </a:rPr>
                            </m:ctrlPr>
                          </m:dPr>
                          <m:e>
                            <m:r>
                              <a:rPr lang="en-US" i="0">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𝑅</m:t>
                                </m:r>
                              </m:sub>
                            </m:sSub>
                          </m:e>
                        </m:d>
                      </m:e>
                      <m:sup>
                        <m:r>
                          <a:rPr lang="en-US" i="0">
                            <a:latin typeface="Cambria Math" panose="02040503050406030204" pitchFamily="18" charset="0"/>
                          </a:rPr>
                          <m:t>3−</m:t>
                        </m:r>
                        <m:r>
                          <a:rPr lang="en-US" i="1">
                            <a:latin typeface="Cambria Math" panose="02040503050406030204" pitchFamily="18" charset="0"/>
                          </a:rPr>
                          <m:t>𝑖</m:t>
                        </m:r>
                        <m:r>
                          <a:rPr lang="en-US" i="0">
                            <a:latin typeface="Cambria Math" panose="02040503050406030204" pitchFamily="18" charset="0"/>
                          </a:rPr>
                          <m:t>−</m:t>
                        </m:r>
                        <m:r>
                          <a:rPr lang="en-US" i="1">
                            <a:latin typeface="Cambria Math" panose="02040503050406030204" pitchFamily="18" charset="0"/>
                          </a:rPr>
                          <m:t>𝑟</m:t>
                        </m:r>
                      </m:sup>
                    </m:sSup>
                  </m:oMath>
                </a14:m>
                <a:endParaRPr lang="en-US" dirty="0"/>
              </a:p>
            </p:txBody>
          </p:sp>
        </mc:Choice>
        <mc:Fallback>
          <p:sp>
            <p:nvSpPr>
              <p:cNvPr id="3" name="Text Placeholder 2">
                <a:extLst>
                  <a:ext uri="{FF2B5EF4-FFF2-40B4-BE49-F238E27FC236}">
                    <a16:creationId xmlns:a16="http://schemas.microsoft.com/office/drawing/2014/main" id="{DB7D2647-816E-58F7-6EBC-4F22A426BBC8}"/>
                  </a:ext>
                </a:extLst>
              </p:cNvPr>
              <p:cNvSpPr>
                <a:spLocks noGrp="1" noRot="1" noChangeAspect="1" noMove="1" noResize="1" noEditPoints="1" noAdjustHandles="1" noChangeArrowheads="1" noChangeShapeType="1" noTextEdit="1"/>
              </p:cNvSpPr>
              <p:nvPr>
                <p:ph type="body" sz="quarter" idx="20"/>
              </p:nvPr>
            </p:nvSpPr>
            <p:spPr>
              <a:xfrm>
                <a:off x="188294" y="1566979"/>
                <a:ext cx="10370190" cy="3423204"/>
              </a:xfrm>
              <a:blipFill>
                <a:blip r:embed="rId2"/>
                <a:stretch>
                  <a:fillRect l="-611" t="-2952" b="-14022"/>
                </a:stretch>
              </a:blipFill>
            </p:spPr>
            <p:txBody>
              <a:bodyPr/>
              <a:lstStyle/>
              <a:p>
                <a:r>
                  <a:rPr lang="en-US">
                    <a:noFill/>
                  </a:rPr>
                  <a:t> </a:t>
                </a:r>
              </a:p>
            </p:txBody>
          </p:sp>
        </mc:Fallback>
      </mc:AlternateContent>
      <p:grpSp>
        <p:nvGrpSpPr>
          <p:cNvPr id="38" name="Group 37" descr="state diagram with four states, n0, n1, n2, n3. arcs n0-&gt;n0, n1 has an arc to every state including itself, n2 has an arc to every state including itself, n3  has an arc to every state including itself.">
            <a:extLst>
              <a:ext uri="{FF2B5EF4-FFF2-40B4-BE49-F238E27FC236}">
                <a16:creationId xmlns:a16="http://schemas.microsoft.com/office/drawing/2014/main" id="{CFDB7FFB-C700-44BB-75C1-AEF714520FCA}"/>
              </a:ext>
            </a:extLst>
          </p:cNvPr>
          <p:cNvGrpSpPr/>
          <p:nvPr/>
        </p:nvGrpSpPr>
        <p:grpSpPr>
          <a:xfrm>
            <a:off x="7173774" y="2219637"/>
            <a:ext cx="4511173" cy="1583473"/>
            <a:chOff x="7173774" y="2219637"/>
            <a:chExt cx="4511173" cy="1583473"/>
          </a:xfrm>
        </p:grpSpPr>
        <p:grpSp>
          <p:nvGrpSpPr>
            <p:cNvPr id="15" name="Group 14">
              <a:extLst>
                <a:ext uri="{FF2B5EF4-FFF2-40B4-BE49-F238E27FC236}">
                  <a16:creationId xmlns:a16="http://schemas.microsoft.com/office/drawing/2014/main" id="{E67BF248-71DA-F1FC-DF8F-DDE9C9BE9124}"/>
                </a:ext>
              </a:extLst>
            </p:cNvPr>
            <p:cNvGrpSpPr/>
            <p:nvPr/>
          </p:nvGrpSpPr>
          <p:grpSpPr>
            <a:xfrm>
              <a:off x="7184925" y="2503826"/>
              <a:ext cx="457200" cy="457200"/>
              <a:chOff x="3389971" y="4650059"/>
              <a:chExt cx="457200" cy="457200"/>
            </a:xfrm>
          </p:grpSpPr>
          <p:sp>
            <p:nvSpPr>
              <p:cNvPr id="6" name="Oval 5">
                <a:extLst>
                  <a:ext uri="{FF2B5EF4-FFF2-40B4-BE49-F238E27FC236}">
                    <a16:creationId xmlns:a16="http://schemas.microsoft.com/office/drawing/2014/main" id="{4EF38367-DC1A-2439-FB52-8EA2205382EE}"/>
                  </a:ext>
                </a:extLst>
              </p:cNvPr>
              <p:cNvSpPr/>
              <p:nvPr/>
            </p:nvSpPr>
            <p:spPr>
              <a:xfrm>
                <a:off x="3389971" y="4650059"/>
                <a:ext cx="4572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FDA8D75-CE22-70DF-76FC-988C12B7AACC}"/>
                  </a:ext>
                </a:extLst>
              </p:cNvPr>
              <p:cNvSpPr txBox="1"/>
              <p:nvPr/>
            </p:nvSpPr>
            <p:spPr>
              <a:xfrm>
                <a:off x="3446890" y="4682716"/>
                <a:ext cx="388248" cy="369332"/>
              </a:xfrm>
              <a:prstGeom prst="rect">
                <a:avLst/>
              </a:prstGeom>
              <a:noFill/>
            </p:spPr>
            <p:txBody>
              <a:bodyPr wrap="none" rtlCol="0">
                <a:spAutoFit/>
              </a:bodyPr>
              <a:lstStyle/>
              <a:p>
                <a:r>
                  <a:rPr lang="en-US" dirty="0"/>
                  <a:t>n</a:t>
                </a:r>
                <a:r>
                  <a:rPr lang="en-US" baseline="-25000" dirty="0"/>
                  <a:t>3</a:t>
                </a:r>
              </a:p>
            </p:txBody>
          </p:sp>
        </p:grpSp>
        <p:grpSp>
          <p:nvGrpSpPr>
            <p:cNvPr id="35" name="Group 34">
              <a:extLst>
                <a:ext uri="{FF2B5EF4-FFF2-40B4-BE49-F238E27FC236}">
                  <a16:creationId xmlns:a16="http://schemas.microsoft.com/office/drawing/2014/main" id="{6A0D8EF4-49C8-BC1A-FB7F-E35AAD1AE13B}"/>
                </a:ext>
              </a:extLst>
            </p:cNvPr>
            <p:cNvGrpSpPr/>
            <p:nvPr/>
          </p:nvGrpSpPr>
          <p:grpSpPr>
            <a:xfrm>
              <a:off x="7173774" y="2219637"/>
              <a:ext cx="4511173" cy="1583473"/>
              <a:chOff x="6423103" y="3082396"/>
              <a:chExt cx="4511173" cy="1583473"/>
            </a:xfrm>
          </p:grpSpPr>
          <p:grpSp>
            <p:nvGrpSpPr>
              <p:cNvPr id="16" name="Group 15">
                <a:extLst>
                  <a:ext uri="{FF2B5EF4-FFF2-40B4-BE49-F238E27FC236}">
                    <a16:creationId xmlns:a16="http://schemas.microsoft.com/office/drawing/2014/main" id="{80F26466-8866-F2BA-E939-237327382001}"/>
                  </a:ext>
                </a:extLst>
              </p:cNvPr>
              <p:cNvGrpSpPr/>
              <p:nvPr/>
            </p:nvGrpSpPr>
            <p:grpSpPr>
              <a:xfrm>
                <a:off x="7781861" y="3366585"/>
                <a:ext cx="457200" cy="457200"/>
                <a:chOff x="4334106" y="4802459"/>
                <a:chExt cx="457200" cy="457200"/>
              </a:xfrm>
            </p:grpSpPr>
            <p:sp>
              <p:nvSpPr>
                <p:cNvPr id="8" name="Oval 7">
                  <a:extLst>
                    <a:ext uri="{FF2B5EF4-FFF2-40B4-BE49-F238E27FC236}">
                      <a16:creationId xmlns:a16="http://schemas.microsoft.com/office/drawing/2014/main" id="{0022516C-5706-684C-BDD7-5E8742CEE7A2}"/>
                    </a:ext>
                  </a:extLst>
                </p:cNvPr>
                <p:cNvSpPr/>
                <p:nvPr/>
              </p:nvSpPr>
              <p:spPr>
                <a:xfrm>
                  <a:off x="4334106" y="4802459"/>
                  <a:ext cx="4572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168119D-A61B-18E2-AD8D-F1F3898EFD77}"/>
                    </a:ext>
                  </a:extLst>
                </p:cNvPr>
                <p:cNvSpPr txBox="1"/>
                <p:nvPr/>
              </p:nvSpPr>
              <p:spPr>
                <a:xfrm>
                  <a:off x="4400757" y="4833822"/>
                  <a:ext cx="388248" cy="369332"/>
                </a:xfrm>
                <a:prstGeom prst="rect">
                  <a:avLst/>
                </a:prstGeom>
                <a:noFill/>
              </p:spPr>
              <p:txBody>
                <a:bodyPr wrap="none" rtlCol="0">
                  <a:spAutoFit/>
                </a:bodyPr>
                <a:lstStyle/>
                <a:p>
                  <a:r>
                    <a:rPr lang="en-US" dirty="0"/>
                    <a:t>n</a:t>
                  </a:r>
                  <a:r>
                    <a:rPr lang="en-US" baseline="-25000" dirty="0"/>
                    <a:t>2</a:t>
                  </a:r>
                </a:p>
              </p:txBody>
            </p:sp>
          </p:grpSp>
          <p:grpSp>
            <p:nvGrpSpPr>
              <p:cNvPr id="17" name="Group 16">
                <a:extLst>
                  <a:ext uri="{FF2B5EF4-FFF2-40B4-BE49-F238E27FC236}">
                    <a16:creationId xmlns:a16="http://schemas.microsoft.com/office/drawing/2014/main" id="{92A7E0C4-FD5E-B26D-6684-69B9518485D0}"/>
                  </a:ext>
                </a:extLst>
              </p:cNvPr>
              <p:cNvGrpSpPr/>
              <p:nvPr/>
            </p:nvGrpSpPr>
            <p:grpSpPr>
              <a:xfrm>
                <a:off x="9129468" y="3366585"/>
                <a:ext cx="457200" cy="457200"/>
                <a:chOff x="5278241" y="4802459"/>
                <a:chExt cx="457200" cy="457200"/>
              </a:xfrm>
            </p:grpSpPr>
            <p:sp>
              <p:nvSpPr>
                <p:cNvPr id="11" name="Oval 10">
                  <a:extLst>
                    <a:ext uri="{FF2B5EF4-FFF2-40B4-BE49-F238E27FC236}">
                      <a16:creationId xmlns:a16="http://schemas.microsoft.com/office/drawing/2014/main" id="{95044331-A2A1-042C-2BC3-8595760C768D}"/>
                    </a:ext>
                  </a:extLst>
                </p:cNvPr>
                <p:cNvSpPr/>
                <p:nvPr/>
              </p:nvSpPr>
              <p:spPr>
                <a:xfrm>
                  <a:off x="5278241" y="4802459"/>
                  <a:ext cx="4572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3AA0171-644E-3448-9C9B-62D234730230}"/>
                    </a:ext>
                  </a:extLst>
                </p:cNvPr>
                <p:cNvSpPr txBox="1"/>
                <p:nvPr/>
              </p:nvSpPr>
              <p:spPr>
                <a:xfrm>
                  <a:off x="5347575" y="4833822"/>
                  <a:ext cx="387866" cy="381903"/>
                </a:xfrm>
                <a:prstGeom prst="rect">
                  <a:avLst/>
                </a:prstGeom>
                <a:noFill/>
              </p:spPr>
              <p:txBody>
                <a:bodyPr wrap="square" rtlCol="0">
                  <a:spAutoFit/>
                </a:bodyPr>
                <a:lstStyle/>
                <a:p>
                  <a:r>
                    <a:rPr lang="en-US" dirty="0"/>
                    <a:t>n</a:t>
                  </a:r>
                  <a:r>
                    <a:rPr lang="en-US" baseline="-25000" dirty="0"/>
                    <a:t>1</a:t>
                  </a:r>
                </a:p>
              </p:txBody>
            </p:sp>
          </p:grpSp>
          <p:grpSp>
            <p:nvGrpSpPr>
              <p:cNvPr id="18" name="Group 17">
                <a:extLst>
                  <a:ext uri="{FF2B5EF4-FFF2-40B4-BE49-F238E27FC236}">
                    <a16:creationId xmlns:a16="http://schemas.microsoft.com/office/drawing/2014/main" id="{E4927D21-6884-8439-C570-2299F9D79F61}"/>
                  </a:ext>
                </a:extLst>
              </p:cNvPr>
              <p:cNvGrpSpPr/>
              <p:nvPr/>
            </p:nvGrpSpPr>
            <p:grpSpPr>
              <a:xfrm>
                <a:off x="10477076" y="3366585"/>
                <a:ext cx="457200" cy="457200"/>
                <a:chOff x="6306520" y="4758525"/>
                <a:chExt cx="457200" cy="457200"/>
              </a:xfrm>
            </p:grpSpPr>
            <p:sp>
              <p:nvSpPr>
                <p:cNvPr id="13" name="Oval 12">
                  <a:extLst>
                    <a:ext uri="{FF2B5EF4-FFF2-40B4-BE49-F238E27FC236}">
                      <a16:creationId xmlns:a16="http://schemas.microsoft.com/office/drawing/2014/main" id="{0E4E418D-2474-1A80-7748-161989D8403E}"/>
                    </a:ext>
                  </a:extLst>
                </p:cNvPr>
                <p:cNvSpPr/>
                <p:nvPr/>
              </p:nvSpPr>
              <p:spPr>
                <a:xfrm>
                  <a:off x="6306520" y="4758525"/>
                  <a:ext cx="4572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79C0E41-9933-0D47-41AC-F2E1BB011720}"/>
                    </a:ext>
                  </a:extLst>
                </p:cNvPr>
                <p:cNvSpPr txBox="1"/>
                <p:nvPr/>
              </p:nvSpPr>
              <p:spPr>
                <a:xfrm>
                  <a:off x="6359464" y="4791182"/>
                  <a:ext cx="388248" cy="369332"/>
                </a:xfrm>
                <a:prstGeom prst="rect">
                  <a:avLst/>
                </a:prstGeom>
                <a:noFill/>
              </p:spPr>
              <p:txBody>
                <a:bodyPr wrap="none" rtlCol="0">
                  <a:spAutoFit/>
                </a:bodyPr>
                <a:lstStyle/>
                <a:p>
                  <a:r>
                    <a:rPr lang="en-US" dirty="0"/>
                    <a:t>n</a:t>
                  </a:r>
                  <a:r>
                    <a:rPr lang="en-US" baseline="-25000" dirty="0"/>
                    <a:t>0</a:t>
                  </a:r>
                </a:p>
              </p:txBody>
            </p:sp>
          </p:grpSp>
          <p:cxnSp>
            <p:nvCxnSpPr>
              <p:cNvPr id="22" name="Straight Arrow Connector 21">
                <a:extLst>
                  <a:ext uri="{FF2B5EF4-FFF2-40B4-BE49-F238E27FC236}">
                    <a16:creationId xmlns:a16="http://schemas.microsoft.com/office/drawing/2014/main" id="{2CBA49EF-F5F5-A950-EFB2-AB72D9C8E199}"/>
                  </a:ext>
                </a:extLst>
              </p:cNvPr>
              <p:cNvCxnSpPr>
                <a:stCxn id="6" idx="6"/>
                <a:endCxn id="8" idx="2"/>
              </p:cNvCxnSpPr>
              <p:nvPr/>
            </p:nvCxnSpPr>
            <p:spPr>
              <a:xfrm>
                <a:off x="6891454" y="3595185"/>
                <a:ext cx="890407"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8EE26BFD-7284-98EB-11D6-EF7520645FB8}"/>
                  </a:ext>
                </a:extLst>
              </p:cNvPr>
              <p:cNvCxnSpPr/>
              <p:nvPr/>
            </p:nvCxnSpPr>
            <p:spPr>
              <a:xfrm>
                <a:off x="8239061" y="3568998"/>
                <a:ext cx="890407"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8E25FB0-70F1-5254-3E87-6C5657E77187}"/>
                  </a:ext>
                </a:extLst>
              </p:cNvPr>
              <p:cNvCxnSpPr/>
              <p:nvPr/>
            </p:nvCxnSpPr>
            <p:spPr>
              <a:xfrm>
                <a:off x="9584368" y="3568998"/>
                <a:ext cx="890407"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4BCE2CB-5B50-BAA3-9239-A0697363C2AC}"/>
                  </a:ext>
                </a:extLst>
              </p:cNvPr>
              <p:cNvCxnSpPr>
                <a:cxnSpLocks/>
              </p:cNvCxnSpPr>
              <p:nvPr/>
            </p:nvCxnSpPr>
            <p:spPr>
              <a:xfrm flipH="1">
                <a:off x="6890304" y="3710924"/>
                <a:ext cx="930837"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21D6309D-2967-4E45-A1AB-43EA84E9A9AE}"/>
                  </a:ext>
                </a:extLst>
              </p:cNvPr>
              <p:cNvCxnSpPr>
                <a:cxnSpLocks/>
              </p:cNvCxnSpPr>
              <p:nvPr/>
            </p:nvCxnSpPr>
            <p:spPr>
              <a:xfrm flipH="1">
                <a:off x="8218845" y="3710924"/>
                <a:ext cx="930837"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Freeform 27">
                <a:extLst>
                  <a:ext uri="{FF2B5EF4-FFF2-40B4-BE49-F238E27FC236}">
                    <a16:creationId xmlns:a16="http://schemas.microsoft.com/office/drawing/2014/main" id="{D7D62C55-66A2-D92A-E9B2-7CFB03CF09B8}"/>
                  </a:ext>
                </a:extLst>
              </p:cNvPr>
              <p:cNvSpPr/>
              <p:nvPr/>
            </p:nvSpPr>
            <p:spPr>
              <a:xfrm>
                <a:off x="6423103" y="3181890"/>
                <a:ext cx="224570" cy="246194"/>
              </a:xfrm>
              <a:custGeom>
                <a:avLst/>
                <a:gdLst>
                  <a:gd name="csX0" fmla="*/ 111512 w 224570"/>
                  <a:gd name="csY0" fmla="*/ 246194 h 246194"/>
                  <a:gd name="csX1" fmla="*/ 33453 w 224570"/>
                  <a:gd name="csY1" fmla="*/ 168136 h 246194"/>
                  <a:gd name="csX2" fmla="*/ 22302 w 224570"/>
                  <a:gd name="csY2" fmla="*/ 134682 h 246194"/>
                  <a:gd name="csX3" fmla="*/ 0 w 224570"/>
                  <a:gd name="csY3" fmla="*/ 78926 h 246194"/>
                  <a:gd name="csX4" fmla="*/ 11151 w 224570"/>
                  <a:gd name="csY4" fmla="*/ 23170 h 246194"/>
                  <a:gd name="csX5" fmla="*/ 89209 w 224570"/>
                  <a:gd name="csY5" fmla="*/ 12018 h 246194"/>
                  <a:gd name="csX6" fmla="*/ 122663 w 224570"/>
                  <a:gd name="csY6" fmla="*/ 23170 h 246194"/>
                  <a:gd name="csX7" fmla="*/ 200722 w 224570"/>
                  <a:gd name="csY7" fmla="*/ 90077 h 246194"/>
                  <a:gd name="csX8" fmla="*/ 223024 w 224570"/>
                  <a:gd name="csY8" fmla="*/ 179287 h 246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4570" h="246194">
                    <a:moveTo>
                      <a:pt x="111512" y="246194"/>
                    </a:moveTo>
                    <a:cubicBezTo>
                      <a:pt x="85492" y="220175"/>
                      <a:pt x="56440" y="196870"/>
                      <a:pt x="33453" y="168136"/>
                    </a:cubicBezTo>
                    <a:cubicBezTo>
                      <a:pt x="26110" y="158957"/>
                      <a:pt x="26429" y="145688"/>
                      <a:pt x="22302" y="134682"/>
                    </a:cubicBezTo>
                    <a:cubicBezTo>
                      <a:pt x="15274" y="115939"/>
                      <a:pt x="7434" y="97511"/>
                      <a:pt x="0" y="78926"/>
                    </a:cubicBezTo>
                    <a:cubicBezTo>
                      <a:pt x="3717" y="60341"/>
                      <a:pt x="3685" y="40591"/>
                      <a:pt x="11151" y="23170"/>
                    </a:cubicBezTo>
                    <a:cubicBezTo>
                      <a:pt x="27718" y="-15487"/>
                      <a:pt x="57643" y="4126"/>
                      <a:pt x="89209" y="12018"/>
                    </a:cubicBezTo>
                    <a:cubicBezTo>
                      <a:pt x="100613" y="14869"/>
                      <a:pt x="111512" y="19453"/>
                      <a:pt x="122663" y="23170"/>
                    </a:cubicBezTo>
                    <a:cubicBezTo>
                      <a:pt x="176745" y="77252"/>
                      <a:pt x="149772" y="56112"/>
                      <a:pt x="200722" y="90077"/>
                    </a:cubicBezTo>
                    <a:cubicBezTo>
                      <a:pt x="233333" y="138995"/>
                      <a:pt x="223024" y="110129"/>
                      <a:pt x="223024" y="179287"/>
                    </a:cubicBezTo>
                  </a:path>
                </a:pathLst>
              </a:custGeom>
              <a:noFill/>
              <a:ln>
                <a:solidFill>
                  <a:schemeClr val="tx1"/>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D5492EE4-7BE1-96FE-A883-C71BDACD9F36}"/>
                  </a:ext>
                </a:extLst>
              </p:cNvPr>
              <p:cNvSpPr/>
              <p:nvPr/>
            </p:nvSpPr>
            <p:spPr>
              <a:xfrm>
                <a:off x="7712926" y="3189323"/>
                <a:ext cx="224570" cy="246194"/>
              </a:xfrm>
              <a:custGeom>
                <a:avLst/>
                <a:gdLst>
                  <a:gd name="csX0" fmla="*/ 111512 w 224570"/>
                  <a:gd name="csY0" fmla="*/ 246194 h 246194"/>
                  <a:gd name="csX1" fmla="*/ 33453 w 224570"/>
                  <a:gd name="csY1" fmla="*/ 168136 h 246194"/>
                  <a:gd name="csX2" fmla="*/ 22302 w 224570"/>
                  <a:gd name="csY2" fmla="*/ 134682 h 246194"/>
                  <a:gd name="csX3" fmla="*/ 0 w 224570"/>
                  <a:gd name="csY3" fmla="*/ 78926 h 246194"/>
                  <a:gd name="csX4" fmla="*/ 11151 w 224570"/>
                  <a:gd name="csY4" fmla="*/ 23170 h 246194"/>
                  <a:gd name="csX5" fmla="*/ 89209 w 224570"/>
                  <a:gd name="csY5" fmla="*/ 12018 h 246194"/>
                  <a:gd name="csX6" fmla="*/ 122663 w 224570"/>
                  <a:gd name="csY6" fmla="*/ 23170 h 246194"/>
                  <a:gd name="csX7" fmla="*/ 200722 w 224570"/>
                  <a:gd name="csY7" fmla="*/ 90077 h 246194"/>
                  <a:gd name="csX8" fmla="*/ 223024 w 224570"/>
                  <a:gd name="csY8" fmla="*/ 179287 h 246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4570" h="246194">
                    <a:moveTo>
                      <a:pt x="111512" y="246194"/>
                    </a:moveTo>
                    <a:cubicBezTo>
                      <a:pt x="85492" y="220175"/>
                      <a:pt x="56440" y="196870"/>
                      <a:pt x="33453" y="168136"/>
                    </a:cubicBezTo>
                    <a:cubicBezTo>
                      <a:pt x="26110" y="158957"/>
                      <a:pt x="26429" y="145688"/>
                      <a:pt x="22302" y="134682"/>
                    </a:cubicBezTo>
                    <a:cubicBezTo>
                      <a:pt x="15274" y="115939"/>
                      <a:pt x="7434" y="97511"/>
                      <a:pt x="0" y="78926"/>
                    </a:cubicBezTo>
                    <a:cubicBezTo>
                      <a:pt x="3717" y="60341"/>
                      <a:pt x="3685" y="40591"/>
                      <a:pt x="11151" y="23170"/>
                    </a:cubicBezTo>
                    <a:cubicBezTo>
                      <a:pt x="27718" y="-15487"/>
                      <a:pt x="57643" y="4126"/>
                      <a:pt x="89209" y="12018"/>
                    </a:cubicBezTo>
                    <a:cubicBezTo>
                      <a:pt x="100613" y="14869"/>
                      <a:pt x="111512" y="19453"/>
                      <a:pt x="122663" y="23170"/>
                    </a:cubicBezTo>
                    <a:cubicBezTo>
                      <a:pt x="176745" y="77252"/>
                      <a:pt x="149772" y="56112"/>
                      <a:pt x="200722" y="90077"/>
                    </a:cubicBezTo>
                    <a:cubicBezTo>
                      <a:pt x="233333" y="138995"/>
                      <a:pt x="223024" y="110129"/>
                      <a:pt x="223024" y="179287"/>
                    </a:cubicBezTo>
                  </a:path>
                </a:pathLst>
              </a:custGeom>
              <a:noFill/>
              <a:ln>
                <a:solidFill>
                  <a:schemeClr val="tx1"/>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604396F8-F325-EB70-C3BD-C4BA7DA36175}"/>
                  </a:ext>
                </a:extLst>
              </p:cNvPr>
              <p:cNvSpPr/>
              <p:nvPr/>
            </p:nvSpPr>
            <p:spPr>
              <a:xfrm>
                <a:off x="9048173" y="3209944"/>
                <a:ext cx="224570" cy="246194"/>
              </a:xfrm>
              <a:custGeom>
                <a:avLst/>
                <a:gdLst>
                  <a:gd name="csX0" fmla="*/ 111512 w 224570"/>
                  <a:gd name="csY0" fmla="*/ 246194 h 246194"/>
                  <a:gd name="csX1" fmla="*/ 33453 w 224570"/>
                  <a:gd name="csY1" fmla="*/ 168136 h 246194"/>
                  <a:gd name="csX2" fmla="*/ 22302 w 224570"/>
                  <a:gd name="csY2" fmla="*/ 134682 h 246194"/>
                  <a:gd name="csX3" fmla="*/ 0 w 224570"/>
                  <a:gd name="csY3" fmla="*/ 78926 h 246194"/>
                  <a:gd name="csX4" fmla="*/ 11151 w 224570"/>
                  <a:gd name="csY4" fmla="*/ 23170 h 246194"/>
                  <a:gd name="csX5" fmla="*/ 89209 w 224570"/>
                  <a:gd name="csY5" fmla="*/ 12018 h 246194"/>
                  <a:gd name="csX6" fmla="*/ 122663 w 224570"/>
                  <a:gd name="csY6" fmla="*/ 23170 h 246194"/>
                  <a:gd name="csX7" fmla="*/ 200722 w 224570"/>
                  <a:gd name="csY7" fmla="*/ 90077 h 246194"/>
                  <a:gd name="csX8" fmla="*/ 223024 w 224570"/>
                  <a:gd name="csY8" fmla="*/ 179287 h 246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4570" h="246194">
                    <a:moveTo>
                      <a:pt x="111512" y="246194"/>
                    </a:moveTo>
                    <a:cubicBezTo>
                      <a:pt x="85492" y="220175"/>
                      <a:pt x="56440" y="196870"/>
                      <a:pt x="33453" y="168136"/>
                    </a:cubicBezTo>
                    <a:cubicBezTo>
                      <a:pt x="26110" y="158957"/>
                      <a:pt x="26429" y="145688"/>
                      <a:pt x="22302" y="134682"/>
                    </a:cubicBezTo>
                    <a:cubicBezTo>
                      <a:pt x="15274" y="115939"/>
                      <a:pt x="7434" y="97511"/>
                      <a:pt x="0" y="78926"/>
                    </a:cubicBezTo>
                    <a:cubicBezTo>
                      <a:pt x="3717" y="60341"/>
                      <a:pt x="3685" y="40591"/>
                      <a:pt x="11151" y="23170"/>
                    </a:cubicBezTo>
                    <a:cubicBezTo>
                      <a:pt x="27718" y="-15487"/>
                      <a:pt x="57643" y="4126"/>
                      <a:pt x="89209" y="12018"/>
                    </a:cubicBezTo>
                    <a:cubicBezTo>
                      <a:pt x="100613" y="14869"/>
                      <a:pt x="111512" y="19453"/>
                      <a:pt x="122663" y="23170"/>
                    </a:cubicBezTo>
                    <a:cubicBezTo>
                      <a:pt x="176745" y="77252"/>
                      <a:pt x="149772" y="56112"/>
                      <a:pt x="200722" y="90077"/>
                    </a:cubicBezTo>
                    <a:cubicBezTo>
                      <a:pt x="233333" y="138995"/>
                      <a:pt x="223024" y="110129"/>
                      <a:pt x="223024" y="179287"/>
                    </a:cubicBezTo>
                  </a:path>
                </a:pathLst>
              </a:custGeom>
              <a:noFill/>
              <a:ln>
                <a:solidFill>
                  <a:schemeClr val="tx1"/>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a:extLst>
                  <a:ext uri="{FF2B5EF4-FFF2-40B4-BE49-F238E27FC236}">
                    <a16:creationId xmlns:a16="http://schemas.microsoft.com/office/drawing/2014/main" id="{F6E4354D-91F4-809B-9DA0-3A1A1881C0F6}"/>
                  </a:ext>
                </a:extLst>
              </p:cNvPr>
              <p:cNvSpPr/>
              <p:nvPr/>
            </p:nvSpPr>
            <p:spPr>
              <a:xfrm>
                <a:off x="6735337" y="3773772"/>
                <a:ext cx="2419823" cy="568712"/>
              </a:xfrm>
              <a:custGeom>
                <a:avLst/>
                <a:gdLst>
                  <a:gd name="csX0" fmla="*/ 0 w 2419823"/>
                  <a:gd name="csY0" fmla="*/ 89210 h 568712"/>
                  <a:gd name="csX1" fmla="*/ 22302 w 2419823"/>
                  <a:gd name="csY1" fmla="*/ 200722 h 568712"/>
                  <a:gd name="csX2" fmla="*/ 66907 w 2419823"/>
                  <a:gd name="csY2" fmla="*/ 245327 h 568712"/>
                  <a:gd name="csX3" fmla="*/ 89210 w 2419823"/>
                  <a:gd name="csY3" fmla="*/ 267629 h 568712"/>
                  <a:gd name="csX4" fmla="*/ 133814 w 2419823"/>
                  <a:gd name="csY4" fmla="*/ 289932 h 568712"/>
                  <a:gd name="csX5" fmla="*/ 200722 w 2419823"/>
                  <a:gd name="csY5" fmla="*/ 312234 h 568712"/>
                  <a:gd name="csX6" fmla="*/ 234175 w 2419823"/>
                  <a:gd name="csY6" fmla="*/ 323385 h 568712"/>
                  <a:gd name="csX7" fmla="*/ 334536 w 2419823"/>
                  <a:gd name="csY7" fmla="*/ 356839 h 568712"/>
                  <a:gd name="csX8" fmla="*/ 367990 w 2419823"/>
                  <a:gd name="csY8" fmla="*/ 367990 h 568712"/>
                  <a:gd name="csX9" fmla="*/ 401444 w 2419823"/>
                  <a:gd name="csY9" fmla="*/ 379141 h 568712"/>
                  <a:gd name="csX10" fmla="*/ 446049 w 2419823"/>
                  <a:gd name="csY10" fmla="*/ 390293 h 568712"/>
                  <a:gd name="csX11" fmla="*/ 479502 w 2419823"/>
                  <a:gd name="csY11" fmla="*/ 401444 h 568712"/>
                  <a:gd name="csX12" fmla="*/ 557561 w 2419823"/>
                  <a:gd name="csY12" fmla="*/ 412595 h 568712"/>
                  <a:gd name="csX13" fmla="*/ 691375 w 2419823"/>
                  <a:gd name="csY13" fmla="*/ 446049 h 568712"/>
                  <a:gd name="csX14" fmla="*/ 769434 w 2419823"/>
                  <a:gd name="csY14" fmla="*/ 468351 h 568712"/>
                  <a:gd name="csX15" fmla="*/ 836341 w 2419823"/>
                  <a:gd name="csY15" fmla="*/ 479502 h 568712"/>
                  <a:gd name="csX16" fmla="*/ 880946 w 2419823"/>
                  <a:gd name="csY16" fmla="*/ 490654 h 568712"/>
                  <a:gd name="csX17" fmla="*/ 1103971 w 2419823"/>
                  <a:gd name="csY17" fmla="*/ 535258 h 568712"/>
                  <a:gd name="csX18" fmla="*/ 1170878 w 2419823"/>
                  <a:gd name="csY18" fmla="*/ 546410 h 568712"/>
                  <a:gd name="csX19" fmla="*/ 1304693 w 2419823"/>
                  <a:gd name="csY19" fmla="*/ 568712 h 568712"/>
                  <a:gd name="csX20" fmla="*/ 1427356 w 2419823"/>
                  <a:gd name="csY20" fmla="*/ 557561 h 568712"/>
                  <a:gd name="csX21" fmla="*/ 1527717 w 2419823"/>
                  <a:gd name="csY21" fmla="*/ 524107 h 568712"/>
                  <a:gd name="csX22" fmla="*/ 1572322 w 2419823"/>
                  <a:gd name="csY22" fmla="*/ 512956 h 568712"/>
                  <a:gd name="csX23" fmla="*/ 1605775 w 2419823"/>
                  <a:gd name="csY23" fmla="*/ 501805 h 568712"/>
                  <a:gd name="csX24" fmla="*/ 1661532 w 2419823"/>
                  <a:gd name="csY24" fmla="*/ 490654 h 568712"/>
                  <a:gd name="csX25" fmla="*/ 1728439 w 2419823"/>
                  <a:gd name="csY25" fmla="*/ 468351 h 568712"/>
                  <a:gd name="csX26" fmla="*/ 1761893 w 2419823"/>
                  <a:gd name="csY26" fmla="*/ 457200 h 568712"/>
                  <a:gd name="csX27" fmla="*/ 1839951 w 2419823"/>
                  <a:gd name="csY27" fmla="*/ 446049 h 568712"/>
                  <a:gd name="csX28" fmla="*/ 1929161 w 2419823"/>
                  <a:gd name="csY28" fmla="*/ 423746 h 568712"/>
                  <a:gd name="csX29" fmla="*/ 1984917 w 2419823"/>
                  <a:gd name="csY29" fmla="*/ 412595 h 568712"/>
                  <a:gd name="csX30" fmla="*/ 2051824 w 2419823"/>
                  <a:gd name="csY30" fmla="*/ 390293 h 568712"/>
                  <a:gd name="csX31" fmla="*/ 2085278 w 2419823"/>
                  <a:gd name="csY31" fmla="*/ 379141 h 568712"/>
                  <a:gd name="csX32" fmla="*/ 2141034 w 2419823"/>
                  <a:gd name="csY32" fmla="*/ 323385 h 568712"/>
                  <a:gd name="csX33" fmla="*/ 2174488 w 2419823"/>
                  <a:gd name="csY33" fmla="*/ 289932 h 568712"/>
                  <a:gd name="csX34" fmla="*/ 2207941 w 2419823"/>
                  <a:gd name="csY34" fmla="*/ 267629 h 568712"/>
                  <a:gd name="csX35" fmla="*/ 2252546 w 2419823"/>
                  <a:gd name="csY35" fmla="*/ 223024 h 568712"/>
                  <a:gd name="csX36" fmla="*/ 2274849 w 2419823"/>
                  <a:gd name="csY36" fmla="*/ 200722 h 568712"/>
                  <a:gd name="csX37" fmla="*/ 2297151 w 2419823"/>
                  <a:gd name="csY37" fmla="*/ 178419 h 568712"/>
                  <a:gd name="csX38" fmla="*/ 2330605 w 2419823"/>
                  <a:gd name="csY38" fmla="*/ 156117 h 568712"/>
                  <a:gd name="csX39" fmla="*/ 2352907 w 2419823"/>
                  <a:gd name="csY39" fmla="*/ 122663 h 568712"/>
                  <a:gd name="csX40" fmla="*/ 2397512 w 2419823"/>
                  <a:gd name="csY40" fmla="*/ 78058 h 568712"/>
                  <a:gd name="csX41" fmla="*/ 2419814 w 2419823"/>
                  <a:gd name="csY41" fmla="*/ 0 h 5687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2419823" h="568712">
                    <a:moveTo>
                      <a:pt x="0" y="89210"/>
                    </a:moveTo>
                    <a:cubicBezTo>
                      <a:pt x="379" y="91863"/>
                      <a:pt x="8401" y="181260"/>
                      <a:pt x="22302" y="200722"/>
                    </a:cubicBezTo>
                    <a:cubicBezTo>
                      <a:pt x="34524" y="217832"/>
                      <a:pt x="52039" y="230459"/>
                      <a:pt x="66907" y="245327"/>
                    </a:cubicBezTo>
                    <a:cubicBezTo>
                      <a:pt x="74341" y="252761"/>
                      <a:pt x="79807" y="262927"/>
                      <a:pt x="89210" y="267629"/>
                    </a:cubicBezTo>
                    <a:cubicBezTo>
                      <a:pt x="104078" y="275063"/>
                      <a:pt x="118380" y="283758"/>
                      <a:pt x="133814" y="289932"/>
                    </a:cubicBezTo>
                    <a:cubicBezTo>
                      <a:pt x="155642" y="298663"/>
                      <a:pt x="178419" y="304800"/>
                      <a:pt x="200722" y="312234"/>
                    </a:cubicBezTo>
                    <a:lnTo>
                      <a:pt x="234175" y="323385"/>
                    </a:lnTo>
                    <a:lnTo>
                      <a:pt x="334536" y="356839"/>
                    </a:lnTo>
                    <a:lnTo>
                      <a:pt x="367990" y="367990"/>
                    </a:lnTo>
                    <a:cubicBezTo>
                      <a:pt x="379141" y="371707"/>
                      <a:pt x="390041" y="376290"/>
                      <a:pt x="401444" y="379141"/>
                    </a:cubicBezTo>
                    <a:cubicBezTo>
                      <a:pt x="416312" y="382858"/>
                      <a:pt x="431313" y="386083"/>
                      <a:pt x="446049" y="390293"/>
                    </a:cubicBezTo>
                    <a:cubicBezTo>
                      <a:pt x="457351" y="393522"/>
                      <a:pt x="467976" y="399139"/>
                      <a:pt x="479502" y="401444"/>
                    </a:cubicBezTo>
                    <a:cubicBezTo>
                      <a:pt x="505275" y="406599"/>
                      <a:pt x="531541" y="408878"/>
                      <a:pt x="557561" y="412595"/>
                    </a:cubicBezTo>
                    <a:cubicBezTo>
                      <a:pt x="636299" y="451963"/>
                      <a:pt x="572459" y="426229"/>
                      <a:pt x="691375" y="446049"/>
                    </a:cubicBezTo>
                    <a:cubicBezTo>
                      <a:pt x="788533" y="462242"/>
                      <a:pt x="689880" y="450673"/>
                      <a:pt x="769434" y="468351"/>
                    </a:cubicBezTo>
                    <a:cubicBezTo>
                      <a:pt x="791506" y="473256"/>
                      <a:pt x="814170" y="475068"/>
                      <a:pt x="836341" y="479502"/>
                    </a:cubicBezTo>
                    <a:cubicBezTo>
                      <a:pt x="851369" y="482508"/>
                      <a:pt x="865960" y="487443"/>
                      <a:pt x="880946" y="490654"/>
                    </a:cubicBezTo>
                    <a:cubicBezTo>
                      <a:pt x="880952" y="490655"/>
                      <a:pt x="1103966" y="535257"/>
                      <a:pt x="1103971" y="535258"/>
                    </a:cubicBezTo>
                    <a:lnTo>
                      <a:pt x="1170878" y="546410"/>
                    </a:lnTo>
                    <a:cubicBezTo>
                      <a:pt x="1290427" y="568147"/>
                      <a:pt x="1155146" y="547349"/>
                      <a:pt x="1304693" y="568712"/>
                    </a:cubicBezTo>
                    <a:cubicBezTo>
                      <a:pt x="1345581" y="564995"/>
                      <a:pt x="1386924" y="564696"/>
                      <a:pt x="1427356" y="557561"/>
                    </a:cubicBezTo>
                    <a:cubicBezTo>
                      <a:pt x="1465251" y="550874"/>
                      <a:pt x="1492042" y="533025"/>
                      <a:pt x="1527717" y="524107"/>
                    </a:cubicBezTo>
                    <a:cubicBezTo>
                      <a:pt x="1542585" y="520390"/>
                      <a:pt x="1557586" y="517166"/>
                      <a:pt x="1572322" y="512956"/>
                    </a:cubicBezTo>
                    <a:cubicBezTo>
                      <a:pt x="1583624" y="509727"/>
                      <a:pt x="1594372" y="504656"/>
                      <a:pt x="1605775" y="501805"/>
                    </a:cubicBezTo>
                    <a:cubicBezTo>
                      <a:pt x="1624163" y="497208"/>
                      <a:pt x="1643246" y="495641"/>
                      <a:pt x="1661532" y="490654"/>
                    </a:cubicBezTo>
                    <a:cubicBezTo>
                      <a:pt x="1684212" y="484468"/>
                      <a:pt x="1706137" y="475785"/>
                      <a:pt x="1728439" y="468351"/>
                    </a:cubicBezTo>
                    <a:cubicBezTo>
                      <a:pt x="1739590" y="464634"/>
                      <a:pt x="1750257" y="458862"/>
                      <a:pt x="1761893" y="457200"/>
                    </a:cubicBezTo>
                    <a:cubicBezTo>
                      <a:pt x="1787912" y="453483"/>
                      <a:pt x="1814025" y="450370"/>
                      <a:pt x="1839951" y="446049"/>
                    </a:cubicBezTo>
                    <a:cubicBezTo>
                      <a:pt x="1963251" y="425498"/>
                      <a:pt x="1842985" y="445290"/>
                      <a:pt x="1929161" y="423746"/>
                    </a:cubicBezTo>
                    <a:cubicBezTo>
                      <a:pt x="1947549" y="419149"/>
                      <a:pt x="1966631" y="417582"/>
                      <a:pt x="1984917" y="412595"/>
                    </a:cubicBezTo>
                    <a:cubicBezTo>
                      <a:pt x="2007597" y="406410"/>
                      <a:pt x="2029522" y="397727"/>
                      <a:pt x="2051824" y="390293"/>
                    </a:cubicBezTo>
                    <a:lnTo>
                      <a:pt x="2085278" y="379141"/>
                    </a:lnTo>
                    <a:lnTo>
                      <a:pt x="2141034" y="323385"/>
                    </a:lnTo>
                    <a:cubicBezTo>
                      <a:pt x="2152185" y="312234"/>
                      <a:pt x="2161367" y="298680"/>
                      <a:pt x="2174488" y="289932"/>
                    </a:cubicBezTo>
                    <a:cubicBezTo>
                      <a:pt x="2185639" y="282498"/>
                      <a:pt x="2197766" y="276351"/>
                      <a:pt x="2207941" y="267629"/>
                    </a:cubicBezTo>
                    <a:cubicBezTo>
                      <a:pt x="2223906" y="253945"/>
                      <a:pt x="2237678" y="237892"/>
                      <a:pt x="2252546" y="223024"/>
                    </a:cubicBezTo>
                    <a:lnTo>
                      <a:pt x="2274849" y="200722"/>
                    </a:lnTo>
                    <a:cubicBezTo>
                      <a:pt x="2282283" y="193288"/>
                      <a:pt x="2288403" y="184251"/>
                      <a:pt x="2297151" y="178419"/>
                    </a:cubicBezTo>
                    <a:lnTo>
                      <a:pt x="2330605" y="156117"/>
                    </a:lnTo>
                    <a:cubicBezTo>
                      <a:pt x="2338039" y="144966"/>
                      <a:pt x="2344185" y="132839"/>
                      <a:pt x="2352907" y="122663"/>
                    </a:cubicBezTo>
                    <a:cubicBezTo>
                      <a:pt x="2366591" y="106698"/>
                      <a:pt x="2397512" y="78058"/>
                      <a:pt x="2397512" y="78058"/>
                    </a:cubicBezTo>
                    <a:cubicBezTo>
                      <a:pt x="2420989" y="7625"/>
                      <a:pt x="2419814" y="34660"/>
                      <a:pt x="2419814" y="0"/>
                    </a:cubicBezTo>
                  </a:path>
                </a:pathLst>
              </a:custGeom>
              <a:noFill/>
              <a:ln>
                <a:solidFill>
                  <a:schemeClr val="tx1"/>
                </a:solidFill>
                <a:head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668A3D45-755C-47F7-7713-3A764C744C24}"/>
                  </a:ext>
                </a:extLst>
              </p:cNvPr>
              <p:cNvSpPr/>
              <p:nvPr/>
            </p:nvSpPr>
            <p:spPr>
              <a:xfrm>
                <a:off x="6802244" y="3784923"/>
                <a:ext cx="2319454" cy="334537"/>
              </a:xfrm>
              <a:custGeom>
                <a:avLst/>
                <a:gdLst>
                  <a:gd name="csX0" fmla="*/ 0 w 2319454"/>
                  <a:gd name="csY0" fmla="*/ 33454 h 334537"/>
                  <a:gd name="csX1" fmla="*/ 33454 w 2319454"/>
                  <a:gd name="csY1" fmla="*/ 111512 h 334537"/>
                  <a:gd name="csX2" fmla="*/ 66907 w 2319454"/>
                  <a:gd name="csY2" fmla="*/ 122664 h 334537"/>
                  <a:gd name="csX3" fmla="*/ 100361 w 2319454"/>
                  <a:gd name="csY3" fmla="*/ 144966 h 334537"/>
                  <a:gd name="csX4" fmla="*/ 167268 w 2319454"/>
                  <a:gd name="csY4" fmla="*/ 167268 h 334537"/>
                  <a:gd name="csX5" fmla="*/ 200722 w 2319454"/>
                  <a:gd name="csY5" fmla="*/ 189571 h 334537"/>
                  <a:gd name="csX6" fmla="*/ 267629 w 2319454"/>
                  <a:gd name="csY6" fmla="*/ 211873 h 334537"/>
                  <a:gd name="csX7" fmla="*/ 301083 w 2319454"/>
                  <a:gd name="csY7" fmla="*/ 223025 h 334537"/>
                  <a:gd name="csX8" fmla="*/ 367990 w 2319454"/>
                  <a:gd name="csY8" fmla="*/ 245327 h 334537"/>
                  <a:gd name="csX9" fmla="*/ 401444 w 2319454"/>
                  <a:gd name="csY9" fmla="*/ 256478 h 334537"/>
                  <a:gd name="csX10" fmla="*/ 457200 w 2319454"/>
                  <a:gd name="csY10" fmla="*/ 267629 h 334537"/>
                  <a:gd name="csX11" fmla="*/ 635620 w 2319454"/>
                  <a:gd name="csY11" fmla="*/ 301083 h 334537"/>
                  <a:gd name="csX12" fmla="*/ 780586 w 2319454"/>
                  <a:gd name="csY12" fmla="*/ 323385 h 334537"/>
                  <a:gd name="csX13" fmla="*/ 1070517 w 2319454"/>
                  <a:gd name="csY13" fmla="*/ 334537 h 334537"/>
                  <a:gd name="csX14" fmla="*/ 1561171 w 2319454"/>
                  <a:gd name="csY14" fmla="*/ 323385 h 334537"/>
                  <a:gd name="csX15" fmla="*/ 1650381 w 2319454"/>
                  <a:gd name="csY15" fmla="*/ 301083 h 334537"/>
                  <a:gd name="csX16" fmla="*/ 1761893 w 2319454"/>
                  <a:gd name="csY16" fmla="*/ 267629 h 334537"/>
                  <a:gd name="csX17" fmla="*/ 1884556 w 2319454"/>
                  <a:gd name="csY17" fmla="*/ 234176 h 334537"/>
                  <a:gd name="csX18" fmla="*/ 1929161 w 2319454"/>
                  <a:gd name="csY18" fmla="*/ 223025 h 334537"/>
                  <a:gd name="csX19" fmla="*/ 1973766 w 2319454"/>
                  <a:gd name="csY19" fmla="*/ 211873 h 334537"/>
                  <a:gd name="csX20" fmla="*/ 2029522 w 2319454"/>
                  <a:gd name="csY20" fmla="*/ 200722 h 334537"/>
                  <a:gd name="csX21" fmla="*/ 2096429 w 2319454"/>
                  <a:gd name="csY21" fmla="*/ 178420 h 334537"/>
                  <a:gd name="csX22" fmla="*/ 2118732 w 2319454"/>
                  <a:gd name="csY22" fmla="*/ 156117 h 334537"/>
                  <a:gd name="csX23" fmla="*/ 2141034 w 2319454"/>
                  <a:gd name="csY23" fmla="*/ 122664 h 334537"/>
                  <a:gd name="csX24" fmla="*/ 2196790 w 2319454"/>
                  <a:gd name="csY24" fmla="*/ 78059 h 334537"/>
                  <a:gd name="csX25" fmla="*/ 2241395 w 2319454"/>
                  <a:gd name="csY25" fmla="*/ 66907 h 334537"/>
                  <a:gd name="csX26" fmla="*/ 2274849 w 2319454"/>
                  <a:gd name="csY26" fmla="*/ 55756 h 334537"/>
                  <a:gd name="csX27" fmla="*/ 2297151 w 2319454"/>
                  <a:gd name="csY27" fmla="*/ 22303 h 334537"/>
                  <a:gd name="csX28" fmla="*/ 2319454 w 2319454"/>
                  <a:gd name="csY28" fmla="*/ 0 h 334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2319454" h="334537">
                    <a:moveTo>
                      <a:pt x="0" y="33454"/>
                    </a:moveTo>
                    <a:cubicBezTo>
                      <a:pt x="11151" y="59473"/>
                      <a:pt x="16469" y="88865"/>
                      <a:pt x="33454" y="111512"/>
                    </a:cubicBezTo>
                    <a:cubicBezTo>
                      <a:pt x="40507" y="120915"/>
                      <a:pt x="56394" y="117407"/>
                      <a:pt x="66907" y="122664"/>
                    </a:cubicBezTo>
                    <a:cubicBezTo>
                      <a:pt x="78894" y="128658"/>
                      <a:pt x="88114" y="139523"/>
                      <a:pt x="100361" y="144966"/>
                    </a:cubicBezTo>
                    <a:cubicBezTo>
                      <a:pt x="121844" y="154514"/>
                      <a:pt x="167268" y="167268"/>
                      <a:pt x="167268" y="167268"/>
                    </a:cubicBezTo>
                    <a:cubicBezTo>
                      <a:pt x="178419" y="174702"/>
                      <a:pt x="188475" y="184128"/>
                      <a:pt x="200722" y="189571"/>
                    </a:cubicBezTo>
                    <a:cubicBezTo>
                      <a:pt x="222205" y="199119"/>
                      <a:pt x="245327" y="204439"/>
                      <a:pt x="267629" y="211873"/>
                    </a:cubicBezTo>
                    <a:lnTo>
                      <a:pt x="301083" y="223025"/>
                    </a:lnTo>
                    <a:lnTo>
                      <a:pt x="367990" y="245327"/>
                    </a:lnTo>
                    <a:cubicBezTo>
                      <a:pt x="379141" y="249044"/>
                      <a:pt x="389918" y="254173"/>
                      <a:pt x="401444" y="256478"/>
                    </a:cubicBezTo>
                    <a:cubicBezTo>
                      <a:pt x="420029" y="260195"/>
                      <a:pt x="438698" y="263517"/>
                      <a:pt x="457200" y="267629"/>
                    </a:cubicBezTo>
                    <a:cubicBezTo>
                      <a:pt x="589924" y="297124"/>
                      <a:pt x="356129" y="254502"/>
                      <a:pt x="635620" y="301083"/>
                    </a:cubicBezTo>
                    <a:cubicBezTo>
                      <a:pt x="661449" y="305388"/>
                      <a:pt x="758036" y="322018"/>
                      <a:pt x="780586" y="323385"/>
                    </a:cubicBezTo>
                    <a:cubicBezTo>
                      <a:pt x="877124" y="329236"/>
                      <a:pt x="973873" y="330820"/>
                      <a:pt x="1070517" y="334537"/>
                    </a:cubicBezTo>
                    <a:cubicBezTo>
                      <a:pt x="1234068" y="330820"/>
                      <a:pt x="1397849" y="332808"/>
                      <a:pt x="1561171" y="323385"/>
                    </a:cubicBezTo>
                    <a:cubicBezTo>
                      <a:pt x="1591772" y="321620"/>
                      <a:pt x="1620644" y="308517"/>
                      <a:pt x="1650381" y="301083"/>
                    </a:cubicBezTo>
                    <a:cubicBezTo>
                      <a:pt x="1717795" y="284230"/>
                      <a:pt x="1680443" y="294779"/>
                      <a:pt x="1761893" y="267629"/>
                    </a:cubicBezTo>
                    <a:cubicBezTo>
                      <a:pt x="1824420" y="246786"/>
                      <a:pt x="1783956" y="259325"/>
                      <a:pt x="1884556" y="234176"/>
                    </a:cubicBezTo>
                    <a:lnTo>
                      <a:pt x="1929161" y="223025"/>
                    </a:lnTo>
                    <a:cubicBezTo>
                      <a:pt x="1944029" y="219308"/>
                      <a:pt x="1958738" y="214879"/>
                      <a:pt x="1973766" y="211873"/>
                    </a:cubicBezTo>
                    <a:cubicBezTo>
                      <a:pt x="1992351" y="208156"/>
                      <a:pt x="2011236" y="205709"/>
                      <a:pt x="2029522" y="200722"/>
                    </a:cubicBezTo>
                    <a:cubicBezTo>
                      <a:pt x="2052202" y="194537"/>
                      <a:pt x="2096429" y="178420"/>
                      <a:pt x="2096429" y="178420"/>
                    </a:cubicBezTo>
                    <a:cubicBezTo>
                      <a:pt x="2103863" y="170986"/>
                      <a:pt x="2112164" y="164327"/>
                      <a:pt x="2118732" y="156117"/>
                    </a:cubicBezTo>
                    <a:cubicBezTo>
                      <a:pt x="2127104" y="145652"/>
                      <a:pt x="2132662" y="133129"/>
                      <a:pt x="2141034" y="122664"/>
                    </a:cubicBezTo>
                    <a:cubicBezTo>
                      <a:pt x="2153546" y="107025"/>
                      <a:pt x="2179150" y="85619"/>
                      <a:pt x="2196790" y="78059"/>
                    </a:cubicBezTo>
                    <a:cubicBezTo>
                      <a:pt x="2210877" y="72022"/>
                      <a:pt x="2226659" y="71117"/>
                      <a:pt x="2241395" y="66907"/>
                    </a:cubicBezTo>
                    <a:cubicBezTo>
                      <a:pt x="2252697" y="63678"/>
                      <a:pt x="2263698" y="59473"/>
                      <a:pt x="2274849" y="55756"/>
                    </a:cubicBezTo>
                    <a:cubicBezTo>
                      <a:pt x="2282283" y="44605"/>
                      <a:pt x="2288779" y="32768"/>
                      <a:pt x="2297151" y="22303"/>
                    </a:cubicBezTo>
                    <a:cubicBezTo>
                      <a:pt x="2303719" y="14093"/>
                      <a:pt x="2319454" y="0"/>
                      <a:pt x="2319454" y="0"/>
                    </a:cubicBez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D367D3DB-7073-0086-BB1F-10F1174F5286}"/>
                  </a:ext>
                </a:extLst>
              </p:cNvPr>
              <p:cNvSpPr/>
              <p:nvPr/>
            </p:nvSpPr>
            <p:spPr>
              <a:xfrm>
                <a:off x="6579144" y="3740318"/>
                <a:ext cx="3880700" cy="925551"/>
              </a:xfrm>
              <a:custGeom>
                <a:avLst/>
                <a:gdLst>
                  <a:gd name="csX0" fmla="*/ 11227 w 3880700"/>
                  <a:gd name="csY0" fmla="*/ 122664 h 925551"/>
                  <a:gd name="csX1" fmla="*/ 11227 w 3880700"/>
                  <a:gd name="csY1" fmla="*/ 278781 h 925551"/>
                  <a:gd name="csX2" fmla="*/ 22378 w 3880700"/>
                  <a:gd name="csY2" fmla="*/ 312234 h 925551"/>
                  <a:gd name="csX3" fmla="*/ 44681 w 3880700"/>
                  <a:gd name="csY3" fmla="*/ 334537 h 925551"/>
                  <a:gd name="csX4" fmla="*/ 66983 w 3880700"/>
                  <a:gd name="csY4" fmla="*/ 367990 h 925551"/>
                  <a:gd name="csX5" fmla="*/ 122739 w 3880700"/>
                  <a:gd name="csY5" fmla="*/ 412595 h 925551"/>
                  <a:gd name="csX6" fmla="*/ 178495 w 3880700"/>
                  <a:gd name="csY6" fmla="*/ 446049 h 925551"/>
                  <a:gd name="csX7" fmla="*/ 223100 w 3880700"/>
                  <a:gd name="csY7" fmla="*/ 490654 h 925551"/>
                  <a:gd name="csX8" fmla="*/ 245403 w 3880700"/>
                  <a:gd name="csY8" fmla="*/ 512956 h 925551"/>
                  <a:gd name="csX9" fmla="*/ 290007 w 3880700"/>
                  <a:gd name="csY9" fmla="*/ 535259 h 925551"/>
                  <a:gd name="csX10" fmla="*/ 312310 w 3880700"/>
                  <a:gd name="csY10" fmla="*/ 557561 h 925551"/>
                  <a:gd name="csX11" fmla="*/ 379217 w 3880700"/>
                  <a:gd name="csY11" fmla="*/ 602166 h 925551"/>
                  <a:gd name="csX12" fmla="*/ 412671 w 3880700"/>
                  <a:gd name="csY12" fmla="*/ 624469 h 925551"/>
                  <a:gd name="csX13" fmla="*/ 446125 w 3880700"/>
                  <a:gd name="csY13" fmla="*/ 635620 h 925551"/>
                  <a:gd name="csX14" fmla="*/ 479578 w 3880700"/>
                  <a:gd name="csY14" fmla="*/ 657922 h 925551"/>
                  <a:gd name="csX15" fmla="*/ 513032 w 3880700"/>
                  <a:gd name="csY15" fmla="*/ 669073 h 925551"/>
                  <a:gd name="csX16" fmla="*/ 568788 w 3880700"/>
                  <a:gd name="csY16" fmla="*/ 691376 h 925551"/>
                  <a:gd name="csX17" fmla="*/ 602242 w 3880700"/>
                  <a:gd name="csY17" fmla="*/ 713678 h 925551"/>
                  <a:gd name="csX18" fmla="*/ 669149 w 3880700"/>
                  <a:gd name="csY18" fmla="*/ 735981 h 925551"/>
                  <a:gd name="csX19" fmla="*/ 769510 w 3880700"/>
                  <a:gd name="csY19" fmla="*/ 758283 h 925551"/>
                  <a:gd name="csX20" fmla="*/ 858720 w 3880700"/>
                  <a:gd name="csY20" fmla="*/ 791737 h 925551"/>
                  <a:gd name="csX21" fmla="*/ 1003686 w 3880700"/>
                  <a:gd name="csY21" fmla="*/ 814039 h 925551"/>
                  <a:gd name="csX22" fmla="*/ 1070593 w 3880700"/>
                  <a:gd name="csY22" fmla="*/ 836342 h 925551"/>
                  <a:gd name="csX23" fmla="*/ 1338222 w 3880700"/>
                  <a:gd name="csY23" fmla="*/ 880947 h 925551"/>
                  <a:gd name="csX24" fmla="*/ 1382827 w 3880700"/>
                  <a:gd name="csY24" fmla="*/ 892098 h 925551"/>
                  <a:gd name="csX25" fmla="*/ 1594700 w 3880700"/>
                  <a:gd name="csY25" fmla="*/ 925551 h 925551"/>
                  <a:gd name="csX26" fmla="*/ 1918086 w 3880700"/>
                  <a:gd name="csY26" fmla="*/ 914400 h 925551"/>
                  <a:gd name="csX27" fmla="*/ 1951539 w 3880700"/>
                  <a:gd name="csY27" fmla="*/ 903249 h 925551"/>
                  <a:gd name="csX28" fmla="*/ 2040749 w 3880700"/>
                  <a:gd name="csY28" fmla="*/ 880947 h 925551"/>
                  <a:gd name="csX29" fmla="*/ 2074203 w 3880700"/>
                  <a:gd name="csY29" fmla="*/ 869795 h 925551"/>
                  <a:gd name="csX30" fmla="*/ 2129959 w 3880700"/>
                  <a:gd name="csY30" fmla="*/ 858644 h 925551"/>
                  <a:gd name="csX31" fmla="*/ 2196866 w 3880700"/>
                  <a:gd name="csY31" fmla="*/ 836342 h 925551"/>
                  <a:gd name="csX32" fmla="*/ 2308378 w 3880700"/>
                  <a:gd name="csY32" fmla="*/ 802888 h 925551"/>
                  <a:gd name="csX33" fmla="*/ 2386437 w 3880700"/>
                  <a:gd name="csY33" fmla="*/ 769434 h 925551"/>
                  <a:gd name="csX34" fmla="*/ 2453344 w 3880700"/>
                  <a:gd name="csY34" fmla="*/ 758283 h 925551"/>
                  <a:gd name="csX35" fmla="*/ 2531403 w 3880700"/>
                  <a:gd name="csY35" fmla="*/ 724830 h 925551"/>
                  <a:gd name="csX36" fmla="*/ 2587159 w 3880700"/>
                  <a:gd name="csY36" fmla="*/ 702527 h 925551"/>
                  <a:gd name="csX37" fmla="*/ 2665217 w 3880700"/>
                  <a:gd name="csY37" fmla="*/ 680225 h 925551"/>
                  <a:gd name="csX38" fmla="*/ 2709822 w 3880700"/>
                  <a:gd name="csY38" fmla="*/ 657922 h 925551"/>
                  <a:gd name="csX39" fmla="*/ 2776729 w 3880700"/>
                  <a:gd name="csY39" fmla="*/ 635620 h 925551"/>
                  <a:gd name="csX40" fmla="*/ 2799032 w 3880700"/>
                  <a:gd name="csY40" fmla="*/ 613317 h 925551"/>
                  <a:gd name="csX41" fmla="*/ 2843637 w 3880700"/>
                  <a:gd name="csY41" fmla="*/ 602166 h 925551"/>
                  <a:gd name="csX42" fmla="*/ 2877090 w 3880700"/>
                  <a:gd name="csY42" fmla="*/ 591015 h 925551"/>
                  <a:gd name="csX43" fmla="*/ 2921695 w 3880700"/>
                  <a:gd name="csY43" fmla="*/ 568712 h 925551"/>
                  <a:gd name="csX44" fmla="*/ 2955149 w 3880700"/>
                  <a:gd name="csY44" fmla="*/ 557561 h 925551"/>
                  <a:gd name="csX45" fmla="*/ 3022056 w 3880700"/>
                  <a:gd name="csY45" fmla="*/ 524108 h 925551"/>
                  <a:gd name="csX46" fmla="*/ 3044359 w 3880700"/>
                  <a:gd name="csY46" fmla="*/ 501805 h 925551"/>
                  <a:gd name="csX47" fmla="*/ 3189325 w 3880700"/>
                  <a:gd name="csY47" fmla="*/ 457200 h 925551"/>
                  <a:gd name="csX48" fmla="*/ 3233929 w 3880700"/>
                  <a:gd name="csY48" fmla="*/ 434898 h 925551"/>
                  <a:gd name="csX49" fmla="*/ 3300837 w 3880700"/>
                  <a:gd name="csY49" fmla="*/ 412595 h 925551"/>
                  <a:gd name="csX50" fmla="*/ 3334290 w 3880700"/>
                  <a:gd name="csY50" fmla="*/ 401444 h 925551"/>
                  <a:gd name="csX51" fmla="*/ 3367744 w 3880700"/>
                  <a:gd name="csY51" fmla="*/ 379142 h 925551"/>
                  <a:gd name="csX52" fmla="*/ 3490407 w 3880700"/>
                  <a:gd name="csY52" fmla="*/ 323386 h 925551"/>
                  <a:gd name="csX53" fmla="*/ 3568466 w 3880700"/>
                  <a:gd name="csY53" fmla="*/ 278781 h 925551"/>
                  <a:gd name="csX54" fmla="*/ 3635373 w 3880700"/>
                  <a:gd name="csY54" fmla="*/ 211873 h 925551"/>
                  <a:gd name="csX55" fmla="*/ 3657676 w 3880700"/>
                  <a:gd name="csY55" fmla="*/ 189571 h 925551"/>
                  <a:gd name="csX56" fmla="*/ 3702281 w 3880700"/>
                  <a:gd name="csY56" fmla="*/ 133815 h 925551"/>
                  <a:gd name="csX57" fmla="*/ 3735734 w 3880700"/>
                  <a:gd name="csY57" fmla="*/ 111512 h 925551"/>
                  <a:gd name="csX58" fmla="*/ 3791490 w 3880700"/>
                  <a:gd name="csY58" fmla="*/ 78059 h 925551"/>
                  <a:gd name="csX59" fmla="*/ 3847246 w 3880700"/>
                  <a:gd name="csY59" fmla="*/ 33454 h 925551"/>
                  <a:gd name="csX60" fmla="*/ 3869549 w 3880700"/>
                  <a:gd name="csY60" fmla="*/ 11151 h 925551"/>
                  <a:gd name="csX61" fmla="*/ 3880700 w 3880700"/>
                  <a:gd name="csY61" fmla="*/ 0 h 9255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3880700" h="925551">
                    <a:moveTo>
                      <a:pt x="11227" y="122664"/>
                    </a:moveTo>
                    <a:cubicBezTo>
                      <a:pt x="-1163" y="209395"/>
                      <a:pt x="-6119" y="192049"/>
                      <a:pt x="11227" y="278781"/>
                    </a:cubicBezTo>
                    <a:cubicBezTo>
                      <a:pt x="13532" y="290307"/>
                      <a:pt x="16330" y="302155"/>
                      <a:pt x="22378" y="312234"/>
                    </a:cubicBezTo>
                    <a:cubicBezTo>
                      <a:pt x="27787" y="321249"/>
                      <a:pt x="38113" y="326327"/>
                      <a:pt x="44681" y="334537"/>
                    </a:cubicBezTo>
                    <a:cubicBezTo>
                      <a:pt x="53053" y="345002"/>
                      <a:pt x="58611" y="357525"/>
                      <a:pt x="66983" y="367990"/>
                    </a:cubicBezTo>
                    <a:cubicBezTo>
                      <a:pt x="90917" y="397908"/>
                      <a:pt x="90539" y="386835"/>
                      <a:pt x="122739" y="412595"/>
                    </a:cubicBezTo>
                    <a:cubicBezTo>
                      <a:pt x="166474" y="447583"/>
                      <a:pt x="120400" y="426684"/>
                      <a:pt x="178495" y="446049"/>
                    </a:cubicBezTo>
                    <a:lnTo>
                      <a:pt x="223100" y="490654"/>
                    </a:lnTo>
                    <a:cubicBezTo>
                      <a:pt x="230534" y="498088"/>
                      <a:pt x="236000" y="508254"/>
                      <a:pt x="245403" y="512956"/>
                    </a:cubicBezTo>
                    <a:cubicBezTo>
                      <a:pt x="260271" y="520390"/>
                      <a:pt x="276176" y="526038"/>
                      <a:pt x="290007" y="535259"/>
                    </a:cubicBezTo>
                    <a:cubicBezTo>
                      <a:pt x="298755" y="541091"/>
                      <a:pt x="303899" y="551253"/>
                      <a:pt x="312310" y="557561"/>
                    </a:cubicBezTo>
                    <a:cubicBezTo>
                      <a:pt x="333753" y="573643"/>
                      <a:pt x="356915" y="587298"/>
                      <a:pt x="379217" y="602166"/>
                    </a:cubicBezTo>
                    <a:cubicBezTo>
                      <a:pt x="390368" y="609600"/>
                      <a:pt x="399956" y="620231"/>
                      <a:pt x="412671" y="624469"/>
                    </a:cubicBezTo>
                    <a:lnTo>
                      <a:pt x="446125" y="635620"/>
                    </a:lnTo>
                    <a:cubicBezTo>
                      <a:pt x="457276" y="643054"/>
                      <a:pt x="467591" y="651929"/>
                      <a:pt x="479578" y="657922"/>
                    </a:cubicBezTo>
                    <a:cubicBezTo>
                      <a:pt x="490092" y="663179"/>
                      <a:pt x="502026" y="664946"/>
                      <a:pt x="513032" y="669073"/>
                    </a:cubicBezTo>
                    <a:cubicBezTo>
                      <a:pt x="531775" y="676102"/>
                      <a:pt x="550884" y="682424"/>
                      <a:pt x="568788" y="691376"/>
                    </a:cubicBezTo>
                    <a:cubicBezTo>
                      <a:pt x="580775" y="697370"/>
                      <a:pt x="589995" y="708235"/>
                      <a:pt x="602242" y="713678"/>
                    </a:cubicBezTo>
                    <a:cubicBezTo>
                      <a:pt x="623725" y="723226"/>
                      <a:pt x="646342" y="730279"/>
                      <a:pt x="669149" y="735981"/>
                    </a:cubicBezTo>
                    <a:cubicBezTo>
                      <a:pt x="732142" y="751729"/>
                      <a:pt x="698726" y="744126"/>
                      <a:pt x="769510" y="758283"/>
                    </a:cubicBezTo>
                    <a:cubicBezTo>
                      <a:pt x="807255" y="796030"/>
                      <a:pt x="782612" y="780028"/>
                      <a:pt x="858720" y="791737"/>
                    </a:cubicBezTo>
                    <a:cubicBezTo>
                      <a:pt x="1045255" y="820434"/>
                      <a:pt x="836790" y="786224"/>
                      <a:pt x="1003686" y="814039"/>
                    </a:cubicBezTo>
                    <a:cubicBezTo>
                      <a:pt x="1025988" y="821473"/>
                      <a:pt x="1047669" y="831132"/>
                      <a:pt x="1070593" y="836342"/>
                    </a:cubicBezTo>
                    <a:cubicBezTo>
                      <a:pt x="1349202" y="899662"/>
                      <a:pt x="1153937" y="850232"/>
                      <a:pt x="1338222" y="880947"/>
                    </a:cubicBezTo>
                    <a:cubicBezTo>
                      <a:pt x="1353339" y="883467"/>
                      <a:pt x="1367764" y="889274"/>
                      <a:pt x="1382827" y="892098"/>
                    </a:cubicBezTo>
                    <a:cubicBezTo>
                      <a:pt x="1468020" y="908071"/>
                      <a:pt x="1515206" y="914195"/>
                      <a:pt x="1594700" y="925551"/>
                    </a:cubicBezTo>
                    <a:cubicBezTo>
                      <a:pt x="1702495" y="921834"/>
                      <a:pt x="1810437" y="921128"/>
                      <a:pt x="1918086" y="914400"/>
                    </a:cubicBezTo>
                    <a:cubicBezTo>
                      <a:pt x="1929817" y="913667"/>
                      <a:pt x="1940199" y="906342"/>
                      <a:pt x="1951539" y="903249"/>
                    </a:cubicBezTo>
                    <a:cubicBezTo>
                      <a:pt x="1981111" y="895184"/>
                      <a:pt x="2011670" y="890640"/>
                      <a:pt x="2040749" y="880947"/>
                    </a:cubicBezTo>
                    <a:cubicBezTo>
                      <a:pt x="2051900" y="877230"/>
                      <a:pt x="2062799" y="872646"/>
                      <a:pt x="2074203" y="869795"/>
                    </a:cubicBezTo>
                    <a:cubicBezTo>
                      <a:pt x="2092590" y="865198"/>
                      <a:pt x="2111673" y="863631"/>
                      <a:pt x="2129959" y="858644"/>
                    </a:cubicBezTo>
                    <a:cubicBezTo>
                      <a:pt x="2152639" y="852459"/>
                      <a:pt x="2174059" y="842044"/>
                      <a:pt x="2196866" y="836342"/>
                    </a:cubicBezTo>
                    <a:cubicBezTo>
                      <a:pt x="2228877" y="828339"/>
                      <a:pt x="2281233" y="816460"/>
                      <a:pt x="2308378" y="802888"/>
                    </a:cubicBezTo>
                    <a:cubicBezTo>
                      <a:pt x="2335647" y="789254"/>
                      <a:pt x="2356906" y="775997"/>
                      <a:pt x="2386437" y="769434"/>
                    </a:cubicBezTo>
                    <a:cubicBezTo>
                      <a:pt x="2408509" y="764529"/>
                      <a:pt x="2431042" y="762000"/>
                      <a:pt x="2453344" y="758283"/>
                    </a:cubicBezTo>
                    <a:cubicBezTo>
                      <a:pt x="2531677" y="719118"/>
                      <a:pt x="2465764" y="749445"/>
                      <a:pt x="2531403" y="724830"/>
                    </a:cubicBezTo>
                    <a:cubicBezTo>
                      <a:pt x="2550146" y="717801"/>
                      <a:pt x="2568169" y="708857"/>
                      <a:pt x="2587159" y="702527"/>
                    </a:cubicBezTo>
                    <a:cubicBezTo>
                      <a:pt x="2629600" y="688380"/>
                      <a:pt x="2627630" y="696334"/>
                      <a:pt x="2665217" y="680225"/>
                    </a:cubicBezTo>
                    <a:cubicBezTo>
                      <a:pt x="2680496" y="673677"/>
                      <a:pt x="2694388" y="664096"/>
                      <a:pt x="2709822" y="657922"/>
                    </a:cubicBezTo>
                    <a:cubicBezTo>
                      <a:pt x="2731649" y="649191"/>
                      <a:pt x="2776729" y="635620"/>
                      <a:pt x="2776729" y="635620"/>
                    </a:cubicBezTo>
                    <a:cubicBezTo>
                      <a:pt x="2784163" y="628186"/>
                      <a:pt x="2789628" y="618019"/>
                      <a:pt x="2799032" y="613317"/>
                    </a:cubicBezTo>
                    <a:cubicBezTo>
                      <a:pt x="2812740" y="606463"/>
                      <a:pt x="2828901" y="606376"/>
                      <a:pt x="2843637" y="602166"/>
                    </a:cubicBezTo>
                    <a:cubicBezTo>
                      <a:pt x="2854939" y="598937"/>
                      <a:pt x="2866286" y="595645"/>
                      <a:pt x="2877090" y="591015"/>
                    </a:cubicBezTo>
                    <a:cubicBezTo>
                      <a:pt x="2892369" y="584467"/>
                      <a:pt x="2906416" y="575260"/>
                      <a:pt x="2921695" y="568712"/>
                    </a:cubicBezTo>
                    <a:cubicBezTo>
                      <a:pt x="2932499" y="564082"/>
                      <a:pt x="2944635" y="562818"/>
                      <a:pt x="2955149" y="557561"/>
                    </a:cubicBezTo>
                    <a:cubicBezTo>
                      <a:pt x="3041620" y="514327"/>
                      <a:pt x="2937968" y="552137"/>
                      <a:pt x="3022056" y="524108"/>
                    </a:cubicBezTo>
                    <a:cubicBezTo>
                      <a:pt x="3029490" y="516674"/>
                      <a:pt x="3034955" y="506507"/>
                      <a:pt x="3044359" y="501805"/>
                    </a:cubicBezTo>
                    <a:cubicBezTo>
                      <a:pt x="3073750" y="487109"/>
                      <a:pt x="3161398" y="467355"/>
                      <a:pt x="3189325" y="457200"/>
                    </a:cubicBezTo>
                    <a:cubicBezTo>
                      <a:pt x="3204947" y="451519"/>
                      <a:pt x="3218495" y="441072"/>
                      <a:pt x="3233929" y="434898"/>
                    </a:cubicBezTo>
                    <a:cubicBezTo>
                      <a:pt x="3255757" y="426167"/>
                      <a:pt x="3278534" y="420029"/>
                      <a:pt x="3300837" y="412595"/>
                    </a:cubicBezTo>
                    <a:cubicBezTo>
                      <a:pt x="3311988" y="408878"/>
                      <a:pt x="3324510" y="407964"/>
                      <a:pt x="3334290" y="401444"/>
                    </a:cubicBezTo>
                    <a:cubicBezTo>
                      <a:pt x="3345441" y="394010"/>
                      <a:pt x="3355757" y="385136"/>
                      <a:pt x="3367744" y="379142"/>
                    </a:cubicBezTo>
                    <a:cubicBezTo>
                      <a:pt x="3462461" y="331784"/>
                      <a:pt x="3306618" y="445914"/>
                      <a:pt x="3490407" y="323386"/>
                    </a:cubicBezTo>
                    <a:cubicBezTo>
                      <a:pt x="3537692" y="291862"/>
                      <a:pt x="3511874" y="307077"/>
                      <a:pt x="3568466" y="278781"/>
                    </a:cubicBezTo>
                    <a:lnTo>
                      <a:pt x="3635373" y="211873"/>
                    </a:lnTo>
                    <a:cubicBezTo>
                      <a:pt x="3642807" y="204439"/>
                      <a:pt x="3651844" y="198319"/>
                      <a:pt x="3657676" y="189571"/>
                    </a:cubicBezTo>
                    <a:cubicBezTo>
                      <a:pt x="3674238" y="164727"/>
                      <a:pt x="3679578" y="151977"/>
                      <a:pt x="3702281" y="133815"/>
                    </a:cubicBezTo>
                    <a:cubicBezTo>
                      <a:pt x="3712746" y="125443"/>
                      <a:pt x="3725269" y="119884"/>
                      <a:pt x="3735734" y="111512"/>
                    </a:cubicBezTo>
                    <a:cubicBezTo>
                      <a:pt x="3779466" y="76526"/>
                      <a:pt x="3733398" y="97423"/>
                      <a:pt x="3791490" y="78059"/>
                    </a:cubicBezTo>
                    <a:cubicBezTo>
                      <a:pt x="3845342" y="24207"/>
                      <a:pt x="3776910" y="89723"/>
                      <a:pt x="3847246" y="33454"/>
                    </a:cubicBezTo>
                    <a:cubicBezTo>
                      <a:pt x="3855456" y="26886"/>
                      <a:pt x="3862115" y="18585"/>
                      <a:pt x="3869549" y="11151"/>
                    </a:cubicBezTo>
                    <a:lnTo>
                      <a:pt x="3880700" y="0"/>
                    </a:ln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a:extLst>
                  <a:ext uri="{FF2B5EF4-FFF2-40B4-BE49-F238E27FC236}">
                    <a16:creationId xmlns:a16="http://schemas.microsoft.com/office/drawing/2014/main" id="{953F9159-7943-5173-525B-BD9CB7DED929}"/>
                  </a:ext>
                </a:extLst>
              </p:cNvPr>
              <p:cNvSpPr/>
              <p:nvPr/>
            </p:nvSpPr>
            <p:spPr>
              <a:xfrm>
                <a:off x="8073483" y="3082396"/>
                <a:ext cx="2453268" cy="367991"/>
              </a:xfrm>
              <a:custGeom>
                <a:avLst/>
                <a:gdLst>
                  <a:gd name="csX0" fmla="*/ 0 w 2453268"/>
                  <a:gd name="csY0" fmla="*/ 312234 h 367991"/>
                  <a:gd name="csX1" fmla="*/ 44605 w 2453268"/>
                  <a:gd name="csY1" fmla="*/ 211873 h 367991"/>
                  <a:gd name="csX2" fmla="*/ 78059 w 2453268"/>
                  <a:gd name="csY2" fmla="*/ 200722 h 367991"/>
                  <a:gd name="csX3" fmla="*/ 111512 w 2453268"/>
                  <a:gd name="csY3" fmla="*/ 178420 h 367991"/>
                  <a:gd name="csX4" fmla="*/ 133815 w 2453268"/>
                  <a:gd name="csY4" fmla="*/ 156117 h 367991"/>
                  <a:gd name="csX5" fmla="*/ 200722 w 2453268"/>
                  <a:gd name="csY5" fmla="*/ 133815 h 367991"/>
                  <a:gd name="csX6" fmla="*/ 267629 w 2453268"/>
                  <a:gd name="csY6" fmla="*/ 111512 h 367991"/>
                  <a:gd name="csX7" fmla="*/ 301083 w 2453268"/>
                  <a:gd name="csY7" fmla="*/ 100361 h 367991"/>
                  <a:gd name="csX8" fmla="*/ 334537 w 2453268"/>
                  <a:gd name="csY8" fmla="*/ 78059 h 367991"/>
                  <a:gd name="csX9" fmla="*/ 401444 w 2453268"/>
                  <a:gd name="csY9" fmla="*/ 55756 h 367991"/>
                  <a:gd name="csX10" fmla="*/ 434898 w 2453268"/>
                  <a:gd name="csY10" fmla="*/ 44605 h 367991"/>
                  <a:gd name="csX11" fmla="*/ 468351 w 2453268"/>
                  <a:gd name="csY11" fmla="*/ 33454 h 367991"/>
                  <a:gd name="csX12" fmla="*/ 546410 w 2453268"/>
                  <a:gd name="csY12" fmla="*/ 11152 h 367991"/>
                  <a:gd name="csX13" fmla="*/ 713678 w 2453268"/>
                  <a:gd name="csY13" fmla="*/ 22303 h 367991"/>
                  <a:gd name="csX14" fmla="*/ 925551 w 2453268"/>
                  <a:gd name="csY14" fmla="*/ 0 h 367991"/>
                  <a:gd name="csX15" fmla="*/ 1170878 w 2453268"/>
                  <a:gd name="csY15" fmla="*/ 11152 h 367991"/>
                  <a:gd name="csX16" fmla="*/ 1349298 w 2453268"/>
                  <a:gd name="csY16" fmla="*/ 44605 h 367991"/>
                  <a:gd name="csX17" fmla="*/ 1471961 w 2453268"/>
                  <a:gd name="csY17" fmla="*/ 66908 h 367991"/>
                  <a:gd name="csX18" fmla="*/ 1550020 w 2453268"/>
                  <a:gd name="csY18" fmla="*/ 78059 h 367991"/>
                  <a:gd name="csX19" fmla="*/ 1650381 w 2453268"/>
                  <a:gd name="csY19" fmla="*/ 100361 h 367991"/>
                  <a:gd name="csX20" fmla="*/ 1683834 w 2453268"/>
                  <a:gd name="csY20" fmla="*/ 111512 h 367991"/>
                  <a:gd name="csX21" fmla="*/ 1750742 w 2453268"/>
                  <a:gd name="csY21" fmla="*/ 122664 h 367991"/>
                  <a:gd name="csX22" fmla="*/ 1784195 w 2453268"/>
                  <a:gd name="csY22" fmla="*/ 133815 h 367991"/>
                  <a:gd name="csX23" fmla="*/ 1873405 w 2453268"/>
                  <a:gd name="csY23" fmla="*/ 144966 h 367991"/>
                  <a:gd name="csX24" fmla="*/ 1973766 w 2453268"/>
                  <a:gd name="csY24" fmla="*/ 178420 h 367991"/>
                  <a:gd name="csX25" fmla="*/ 2007220 w 2453268"/>
                  <a:gd name="csY25" fmla="*/ 189571 h 367991"/>
                  <a:gd name="csX26" fmla="*/ 2040673 w 2453268"/>
                  <a:gd name="csY26" fmla="*/ 200722 h 367991"/>
                  <a:gd name="csX27" fmla="*/ 2152186 w 2453268"/>
                  <a:gd name="csY27" fmla="*/ 234176 h 367991"/>
                  <a:gd name="csX28" fmla="*/ 2185639 w 2453268"/>
                  <a:gd name="csY28" fmla="*/ 245327 h 367991"/>
                  <a:gd name="csX29" fmla="*/ 2297151 w 2453268"/>
                  <a:gd name="csY29" fmla="*/ 289932 h 367991"/>
                  <a:gd name="csX30" fmla="*/ 2330605 w 2453268"/>
                  <a:gd name="csY30" fmla="*/ 301083 h 367991"/>
                  <a:gd name="csX31" fmla="*/ 2364059 w 2453268"/>
                  <a:gd name="csY31" fmla="*/ 312234 h 367991"/>
                  <a:gd name="csX32" fmla="*/ 2419815 w 2453268"/>
                  <a:gd name="csY32" fmla="*/ 356839 h 367991"/>
                  <a:gd name="csX33" fmla="*/ 2453268 w 2453268"/>
                  <a:gd name="csY33" fmla="*/ 367991 h 3679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453268" h="367991">
                    <a:moveTo>
                      <a:pt x="0" y="312234"/>
                    </a:moveTo>
                    <a:cubicBezTo>
                      <a:pt x="10479" y="275560"/>
                      <a:pt x="8885" y="233305"/>
                      <a:pt x="44605" y="211873"/>
                    </a:cubicBezTo>
                    <a:cubicBezTo>
                      <a:pt x="54684" y="205825"/>
                      <a:pt x="66908" y="204439"/>
                      <a:pt x="78059" y="200722"/>
                    </a:cubicBezTo>
                    <a:cubicBezTo>
                      <a:pt x="89210" y="193288"/>
                      <a:pt x="101047" y="186792"/>
                      <a:pt x="111512" y="178420"/>
                    </a:cubicBezTo>
                    <a:cubicBezTo>
                      <a:pt x="119722" y="171852"/>
                      <a:pt x="124411" y="160819"/>
                      <a:pt x="133815" y="156117"/>
                    </a:cubicBezTo>
                    <a:cubicBezTo>
                      <a:pt x="154842" y="145604"/>
                      <a:pt x="178420" y="141249"/>
                      <a:pt x="200722" y="133815"/>
                    </a:cubicBezTo>
                    <a:lnTo>
                      <a:pt x="267629" y="111512"/>
                    </a:lnTo>
                    <a:cubicBezTo>
                      <a:pt x="278780" y="107795"/>
                      <a:pt x="291303" y="106881"/>
                      <a:pt x="301083" y="100361"/>
                    </a:cubicBezTo>
                    <a:cubicBezTo>
                      <a:pt x="312234" y="92927"/>
                      <a:pt x="322290" y="83502"/>
                      <a:pt x="334537" y="78059"/>
                    </a:cubicBezTo>
                    <a:cubicBezTo>
                      <a:pt x="356020" y="68511"/>
                      <a:pt x="379142" y="63190"/>
                      <a:pt x="401444" y="55756"/>
                    </a:cubicBezTo>
                    <a:lnTo>
                      <a:pt x="434898" y="44605"/>
                    </a:lnTo>
                    <a:cubicBezTo>
                      <a:pt x="446049" y="40888"/>
                      <a:pt x="456948" y="36305"/>
                      <a:pt x="468351" y="33454"/>
                    </a:cubicBezTo>
                    <a:cubicBezTo>
                      <a:pt x="524360" y="19452"/>
                      <a:pt x="498417" y="27149"/>
                      <a:pt x="546410" y="11152"/>
                    </a:cubicBezTo>
                    <a:cubicBezTo>
                      <a:pt x="602166" y="14869"/>
                      <a:pt x="657798" y="22303"/>
                      <a:pt x="713678" y="22303"/>
                    </a:cubicBezTo>
                    <a:cubicBezTo>
                      <a:pt x="803883" y="22303"/>
                      <a:pt x="846903" y="13109"/>
                      <a:pt x="925551" y="0"/>
                    </a:cubicBezTo>
                    <a:cubicBezTo>
                      <a:pt x="1007327" y="3717"/>
                      <a:pt x="1089226" y="5320"/>
                      <a:pt x="1170878" y="11152"/>
                    </a:cubicBezTo>
                    <a:cubicBezTo>
                      <a:pt x="1197921" y="13084"/>
                      <a:pt x="1345137" y="43773"/>
                      <a:pt x="1349298" y="44605"/>
                    </a:cubicBezTo>
                    <a:cubicBezTo>
                      <a:pt x="1407275" y="56200"/>
                      <a:pt x="1410157" y="57399"/>
                      <a:pt x="1471961" y="66908"/>
                    </a:cubicBezTo>
                    <a:cubicBezTo>
                      <a:pt x="1497939" y="70905"/>
                      <a:pt x="1524094" y="73738"/>
                      <a:pt x="1550020" y="78059"/>
                    </a:cubicBezTo>
                    <a:cubicBezTo>
                      <a:pt x="1577613" y="82658"/>
                      <a:pt x="1622314" y="92342"/>
                      <a:pt x="1650381" y="100361"/>
                    </a:cubicBezTo>
                    <a:cubicBezTo>
                      <a:pt x="1661683" y="103590"/>
                      <a:pt x="1672360" y="108962"/>
                      <a:pt x="1683834" y="111512"/>
                    </a:cubicBezTo>
                    <a:cubicBezTo>
                      <a:pt x="1705906" y="116417"/>
                      <a:pt x="1728670" y="117759"/>
                      <a:pt x="1750742" y="122664"/>
                    </a:cubicBezTo>
                    <a:cubicBezTo>
                      <a:pt x="1762216" y="125214"/>
                      <a:pt x="1772630" y="131712"/>
                      <a:pt x="1784195" y="133815"/>
                    </a:cubicBezTo>
                    <a:cubicBezTo>
                      <a:pt x="1813680" y="139176"/>
                      <a:pt x="1843668" y="141249"/>
                      <a:pt x="1873405" y="144966"/>
                    </a:cubicBezTo>
                    <a:lnTo>
                      <a:pt x="1973766" y="178420"/>
                    </a:lnTo>
                    <a:lnTo>
                      <a:pt x="2007220" y="189571"/>
                    </a:lnTo>
                    <a:cubicBezTo>
                      <a:pt x="2018371" y="193288"/>
                      <a:pt x="2029270" y="197871"/>
                      <a:pt x="2040673" y="200722"/>
                    </a:cubicBezTo>
                    <a:cubicBezTo>
                      <a:pt x="2108086" y="217575"/>
                      <a:pt x="2070737" y="207026"/>
                      <a:pt x="2152186" y="234176"/>
                    </a:cubicBezTo>
                    <a:cubicBezTo>
                      <a:pt x="2163337" y="237893"/>
                      <a:pt x="2175126" y="240070"/>
                      <a:pt x="2185639" y="245327"/>
                    </a:cubicBezTo>
                    <a:cubicBezTo>
                      <a:pt x="2251270" y="278143"/>
                      <a:pt x="2214474" y="262374"/>
                      <a:pt x="2297151" y="289932"/>
                    </a:cubicBezTo>
                    <a:lnTo>
                      <a:pt x="2330605" y="301083"/>
                    </a:lnTo>
                    <a:lnTo>
                      <a:pt x="2364059" y="312234"/>
                    </a:lnTo>
                    <a:cubicBezTo>
                      <a:pt x="2384805" y="332981"/>
                      <a:pt x="2391677" y="342770"/>
                      <a:pt x="2419815" y="356839"/>
                    </a:cubicBezTo>
                    <a:cubicBezTo>
                      <a:pt x="2430328" y="362096"/>
                      <a:pt x="2453268" y="367991"/>
                      <a:pt x="2453268" y="367991"/>
                    </a:cubicBez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9" name="Freeform 38">
            <a:extLst>
              <a:ext uri="{FF2B5EF4-FFF2-40B4-BE49-F238E27FC236}">
                <a16:creationId xmlns:a16="http://schemas.microsoft.com/office/drawing/2014/main" id="{C035F851-49C1-08CD-C982-18789587C626}"/>
              </a:ext>
            </a:extLst>
          </p:cNvPr>
          <p:cNvSpPr/>
          <p:nvPr/>
        </p:nvSpPr>
        <p:spPr>
          <a:xfrm rot="1828392">
            <a:off x="11318306" y="2293115"/>
            <a:ext cx="224570" cy="246194"/>
          </a:xfrm>
          <a:custGeom>
            <a:avLst/>
            <a:gdLst>
              <a:gd name="csX0" fmla="*/ 111512 w 224570"/>
              <a:gd name="csY0" fmla="*/ 246194 h 246194"/>
              <a:gd name="csX1" fmla="*/ 33453 w 224570"/>
              <a:gd name="csY1" fmla="*/ 168136 h 246194"/>
              <a:gd name="csX2" fmla="*/ 22302 w 224570"/>
              <a:gd name="csY2" fmla="*/ 134682 h 246194"/>
              <a:gd name="csX3" fmla="*/ 0 w 224570"/>
              <a:gd name="csY3" fmla="*/ 78926 h 246194"/>
              <a:gd name="csX4" fmla="*/ 11151 w 224570"/>
              <a:gd name="csY4" fmla="*/ 23170 h 246194"/>
              <a:gd name="csX5" fmla="*/ 89209 w 224570"/>
              <a:gd name="csY5" fmla="*/ 12018 h 246194"/>
              <a:gd name="csX6" fmla="*/ 122663 w 224570"/>
              <a:gd name="csY6" fmla="*/ 23170 h 246194"/>
              <a:gd name="csX7" fmla="*/ 200722 w 224570"/>
              <a:gd name="csY7" fmla="*/ 90077 h 246194"/>
              <a:gd name="csX8" fmla="*/ 223024 w 224570"/>
              <a:gd name="csY8" fmla="*/ 179287 h 246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4570" h="246194">
                <a:moveTo>
                  <a:pt x="111512" y="246194"/>
                </a:moveTo>
                <a:cubicBezTo>
                  <a:pt x="85492" y="220175"/>
                  <a:pt x="56440" y="196870"/>
                  <a:pt x="33453" y="168136"/>
                </a:cubicBezTo>
                <a:cubicBezTo>
                  <a:pt x="26110" y="158957"/>
                  <a:pt x="26429" y="145688"/>
                  <a:pt x="22302" y="134682"/>
                </a:cubicBezTo>
                <a:cubicBezTo>
                  <a:pt x="15274" y="115939"/>
                  <a:pt x="7434" y="97511"/>
                  <a:pt x="0" y="78926"/>
                </a:cubicBezTo>
                <a:cubicBezTo>
                  <a:pt x="3717" y="60341"/>
                  <a:pt x="3685" y="40591"/>
                  <a:pt x="11151" y="23170"/>
                </a:cubicBezTo>
                <a:cubicBezTo>
                  <a:pt x="27718" y="-15487"/>
                  <a:pt x="57643" y="4126"/>
                  <a:pt x="89209" y="12018"/>
                </a:cubicBezTo>
                <a:cubicBezTo>
                  <a:pt x="100613" y="14869"/>
                  <a:pt x="111512" y="19453"/>
                  <a:pt x="122663" y="23170"/>
                </a:cubicBezTo>
                <a:cubicBezTo>
                  <a:pt x="176745" y="77252"/>
                  <a:pt x="149772" y="56112"/>
                  <a:pt x="200722" y="90077"/>
                </a:cubicBezTo>
                <a:cubicBezTo>
                  <a:pt x="233333" y="138995"/>
                  <a:pt x="223024" y="110129"/>
                  <a:pt x="223024" y="179287"/>
                </a:cubicBezTo>
              </a:path>
            </a:pathLst>
          </a:custGeom>
          <a:noFill/>
          <a:ln>
            <a:solidFill>
              <a:schemeClr val="tx1"/>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2B21C5CA-2963-B836-A4A1-58D5D028F2D3}"/>
              </a:ext>
            </a:extLst>
          </p:cNvPr>
          <p:cNvSpPr txBox="1"/>
          <p:nvPr/>
        </p:nvSpPr>
        <p:spPr>
          <a:xfrm>
            <a:off x="490530" y="5090767"/>
            <a:ext cx="10370171" cy="369332"/>
          </a:xfrm>
          <a:prstGeom prst="rect">
            <a:avLst/>
          </a:prstGeom>
          <a:noFill/>
        </p:spPr>
        <p:txBody>
          <a:bodyPr wrap="square" rtlCol="0">
            <a:spAutoFit/>
          </a:bodyPr>
          <a:lstStyle/>
          <a:p>
            <a:r>
              <a:rPr lang="en-US" dirty="0"/>
              <a:t>Let p</a:t>
            </a:r>
            <a:r>
              <a:rPr lang="en-US" baseline="-25000" dirty="0"/>
              <a:t>F</a:t>
            </a:r>
            <a:r>
              <a:rPr lang="en-US" dirty="0"/>
              <a:t> = 0.001, </a:t>
            </a:r>
            <a:r>
              <a:rPr lang="en-US" dirty="0" err="1"/>
              <a:t>p</a:t>
            </a:r>
            <a:r>
              <a:rPr lang="en-US" baseline="-25000" dirty="0" err="1"/>
              <a:t>R</a:t>
            </a:r>
            <a:r>
              <a:rPr lang="en-US" dirty="0"/>
              <a:t> = 0.01 .   Probability of system failure within 10000 steps is found by computing </a:t>
            </a:r>
            <a:r>
              <a:rPr lang="en-US" dirty="0">
                <a:latin typeface="Symbol" pitchFamily="2" charset="2"/>
              </a:rPr>
              <a:t>p</a:t>
            </a:r>
            <a:r>
              <a:rPr lang="en-US" baseline="-25000" dirty="0"/>
              <a:t>0</a:t>
            </a:r>
            <a:r>
              <a:rPr lang="en-US" dirty="0"/>
              <a:t>(10000) </a:t>
            </a:r>
          </a:p>
        </p:txBody>
      </p:sp>
    </p:spTree>
    <p:extLst>
      <p:ext uri="{BB962C8B-B14F-4D97-AF65-F5344CB8AC3E}">
        <p14:creationId xmlns:p14="http://schemas.microsoft.com/office/powerpoint/2010/main" val="1900817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AA518-05FE-F492-9080-B49151163C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E246C0-5B7D-304B-7487-435744D17745}"/>
              </a:ext>
            </a:extLst>
          </p:cNvPr>
          <p:cNvSpPr>
            <a:spLocks noGrp="1"/>
          </p:cNvSpPr>
          <p:nvPr>
            <p:ph type="title"/>
          </p:nvPr>
        </p:nvSpPr>
        <p:spPr/>
        <p:txBody>
          <a:bodyPr/>
          <a:lstStyle/>
          <a:p>
            <a:r>
              <a:rPr lang="en-US" dirty="0"/>
              <a:t>Reliability Example Computation</a:t>
            </a:r>
          </a:p>
        </p:txBody>
      </p:sp>
      <p:sp>
        <p:nvSpPr>
          <p:cNvPr id="3" name="Text Placeholder 2">
            <a:extLst>
              <a:ext uri="{FF2B5EF4-FFF2-40B4-BE49-F238E27FC236}">
                <a16:creationId xmlns:a16="http://schemas.microsoft.com/office/drawing/2014/main" id="{97F0248D-DBD4-1751-20ED-705E2408A21F}"/>
              </a:ext>
            </a:extLst>
          </p:cNvPr>
          <p:cNvSpPr>
            <a:spLocks noGrp="1"/>
          </p:cNvSpPr>
          <p:nvPr>
            <p:ph type="body" sz="quarter" idx="20"/>
          </p:nvPr>
        </p:nvSpPr>
        <p:spPr>
          <a:xfrm>
            <a:off x="188294" y="1566979"/>
            <a:ext cx="10370190" cy="3036552"/>
          </a:xfrm>
        </p:spPr>
        <p:txBody>
          <a:bodyPr>
            <a:normAutofit/>
          </a:bodyPr>
          <a:lstStyle/>
          <a:p>
            <a:r>
              <a:rPr lang="en-US" dirty="0"/>
              <a:t>Imagine wanting to compute </a:t>
            </a:r>
            <a:r>
              <a:rPr lang="en-US" dirty="0">
                <a:latin typeface="Symbol" pitchFamily="2" charset="2"/>
              </a:rPr>
              <a:t>p</a:t>
            </a:r>
            <a:r>
              <a:rPr lang="en-US" baseline="-25000" dirty="0">
                <a:latin typeface="Symbol" pitchFamily="2" charset="2"/>
              </a:rPr>
              <a:t>0</a:t>
            </a:r>
            <a:r>
              <a:rPr lang="en-US" dirty="0">
                <a:latin typeface="Symbol" pitchFamily="2" charset="2"/>
              </a:rPr>
              <a:t>(</a:t>
            </a:r>
            <a:r>
              <a:rPr lang="en-US" dirty="0"/>
              <a:t>k) for k=1,2, …, 10000</a:t>
            </a:r>
          </a:p>
          <a:p>
            <a:r>
              <a:rPr lang="en-US" dirty="0"/>
              <a:t>Two equivalent ways</a:t>
            </a:r>
          </a:p>
          <a:p>
            <a:pPr marL="342900" indent="-342900">
              <a:buFont typeface="Arial" panose="020B0604020202020204" pitchFamily="34" charset="0"/>
              <a:buChar char="•"/>
            </a:pPr>
            <a:r>
              <a:rPr lang="en-US" dirty="0"/>
              <a:t>For each k compute P</a:t>
            </a:r>
            <a:r>
              <a:rPr lang="en-US" baseline="30000" dirty="0"/>
              <a:t>k </a:t>
            </a:r>
            <a:r>
              <a:rPr lang="en-US" dirty="0"/>
              <a:t>, then </a:t>
            </a:r>
            <a:r>
              <a:rPr lang="en-US" dirty="0">
                <a:latin typeface="Symbol" pitchFamily="2" charset="2"/>
              </a:rPr>
              <a:t>p(</a:t>
            </a:r>
            <a:r>
              <a:rPr lang="en-US" dirty="0"/>
              <a:t>k) = </a:t>
            </a:r>
            <a:r>
              <a:rPr lang="en-US" dirty="0">
                <a:latin typeface="Symbol" pitchFamily="2" charset="2"/>
              </a:rPr>
              <a:t>p(0) </a:t>
            </a:r>
            <a:r>
              <a:rPr lang="en-US" dirty="0"/>
              <a:t>P</a:t>
            </a:r>
            <a:r>
              <a:rPr lang="en-US" baseline="30000" dirty="0"/>
              <a:t>k </a:t>
            </a:r>
            <a:r>
              <a:rPr lang="en-US" dirty="0"/>
              <a:t>, save </a:t>
            </a:r>
            <a:r>
              <a:rPr lang="en-US" dirty="0">
                <a:latin typeface="Symbol" pitchFamily="2" charset="2"/>
              </a:rPr>
              <a:t>p</a:t>
            </a:r>
            <a:r>
              <a:rPr lang="en-US" baseline="-25000" dirty="0">
                <a:latin typeface="Symbol" pitchFamily="2" charset="2"/>
              </a:rPr>
              <a:t>0</a:t>
            </a:r>
            <a:r>
              <a:rPr lang="en-US" dirty="0">
                <a:latin typeface="Symbol" pitchFamily="2" charset="2"/>
              </a:rPr>
              <a:t>(</a:t>
            </a:r>
            <a:r>
              <a:rPr lang="en-US" dirty="0"/>
              <a:t>k)</a:t>
            </a:r>
          </a:p>
          <a:p>
            <a:pPr marL="342900" indent="-342900">
              <a:buFont typeface="Arial" panose="020B0604020202020204" pitchFamily="34" charset="0"/>
              <a:buChar char="•"/>
            </a:pPr>
            <a:r>
              <a:rPr lang="en-US" dirty="0"/>
              <a:t>For each k compute </a:t>
            </a:r>
            <a:r>
              <a:rPr lang="en-US" dirty="0">
                <a:latin typeface="Symbol" pitchFamily="2" charset="2"/>
              </a:rPr>
              <a:t>p</a:t>
            </a:r>
            <a:r>
              <a:rPr lang="en-US" dirty="0"/>
              <a:t>(k) = </a:t>
            </a:r>
            <a:r>
              <a:rPr lang="en-US" dirty="0">
                <a:latin typeface="Symbol" pitchFamily="2" charset="2"/>
              </a:rPr>
              <a:t>p</a:t>
            </a:r>
            <a:r>
              <a:rPr lang="en-US" dirty="0"/>
              <a:t>(k-1) P</a:t>
            </a:r>
          </a:p>
          <a:p>
            <a:r>
              <a:rPr lang="en-US" dirty="0"/>
              <a:t>See code</a:t>
            </a:r>
          </a:p>
          <a:p>
            <a:endParaRPr lang="en-US" dirty="0"/>
          </a:p>
        </p:txBody>
      </p:sp>
      <p:graphicFrame>
        <p:nvGraphicFramePr>
          <p:cNvPr id="4" name="Object 3">
            <a:extLst>
              <a:ext uri="{FF2B5EF4-FFF2-40B4-BE49-F238E27FC236}">
                <a16:creationId xmlns:a16="http://schemas.microsoft.com/office/drawing/2014/main" id="{4C2CA40B-34F8-9DC9-9F6F-1F809A2A1264}"/>
              </a:ext>
            </a:extLst>
          </p:cNvPr>
          <p:cNvGraphicFramePr>
            <a:graphicFrameLocks noChangeAspect="1"/>
          </p:cNvGraphicFramePr>
          <p:nvPr>
            <p:extLst>
              <p:ext uri="{D42A27DB-BD31-4B8C-83A1-F6EECF244321}">
                <p14:modId xmlns:p14="http://schemas.microsoft.com/office/powerpoint/2010/main" val="4216086313"/>
              </p:ext>
            </p:extLst>
          </p:nvPr>
        </p:nvGraphicFramePr>
        <p:xfrm>
          <a:off x="1150916" y="3124200"/>
          <a:ext cx="965200" cy="609600"/>
        </p:xfrm>
        <a:graphic>
          <a:graphicData uri="http://schemas.openxmlformats.org/presentationml/2006/ole">
            <mc:AlternateContent xmlns:mc="http://schemas.openxmlformats.org/markup-compatibility/2006">
              <mc:Choice xmlns:v="urn:schemas-microsoft-com:vml" Requires="v">
                <p:oleObj name="Document" showAsIcon="1" r:id="rId2" imgW="965200" imgH="609600" progId="Word.Document.12">
                  <p:embed/>
                </p:oleObj>
              </mc:Choice>
              <mc:Fallback>
                <p:oleObj name="Document" showAsIcon="1" r:id="rId2" imgW="965200" imgH="609600" progId="Word.Document.12">
                  <p:embed/>
                  <p:pic>
                    <p:nvPicPr>
                      <p:cNvPr id="0" name=""/>
                      <p:cNvPicPr/>
                      <p:nvPr/>
                    </p:nvPicPr>
                    <p:blipFill>
                      <a:blip r:embed="rId3"/>
                      <a:stretch>
                        <a:fillRect/>
                      </a:stretch>
                    </p:blipFill>
                    <p:spPr>
                      <a:xfrm>
                        <a:off x="1150916" y="3124200"/>
                        <a:ext cx="965200" cy="609600"/>
                      </a:xfrm>
                      <a:prstGeom prst="rect">
                        <a:avLst/>
                      </a:prstGeom>
                    </p:spPr>
                  </p:pic>
                </p:oleObj>
              </mc:Fallback>
            </mc:AlternateContent>
          </a:graphicData>
        </a:graphic>
      </p:graphicFrame>
    </p:spTree>
    <p:extLst>
      <p:ext uri="{BB962C8B-B14F-4D97-AF65-F5344CB8AC3E}">
        <p14:creationId xmlns:p14="http://schemas.microsoft.com/office/powerpoint/2010/main" val="2380495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965EF-3AE2-30BB-2BC1-8EA24A2DDA48}"/>
              </a:ext>
            </a:extLst>
          </p:cNvPr>
          <p:cNvSpPr>
            <a:spLocks noGrp="1"/>
          </p:cNvSpPr>
          <p:nvPr>
            <p:ph type="title"/>
          </p:nvPr>
        </p:nvSpPr>
        <p:spPr/>
        <p:txBody>
          <a:bodyPr/>
          <a:lstStyle/>
          <a:p>
            <a:r>
              <a:rPr lang="en-US" dirty="0"/>
              <a:t>Graphical Display of Time to Failure CDF</a:t>
            </a:r>
          </a:p>
        </p:txBody>
      </p:sp>
      <p:pic>
        <p:nvPicPr>
          <p:cNvPr id="7" name="Picture 6">
            <a:extLst>
              <a:ext uri="{FF2B5EF4-FFF2-40B4-BE49-F238E27FC236}">
                <a16:creationId xmlns:a16="http://schemas.microsoft.com/office/drawing/2014/main" id="{4B65566D-1BFA-C119-EA72-6C90D93973E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230489" y="1083903"/>
            <a:ext cx="7504311" cy="4690194"/>
          </a:xfrm>
          <a:prstGeom prst="rect">
            <a:avLst/>
          </a:prstGeom>
        </p:spPr>
      </p:pic>
      <p:sp>
        <p:nvSpPr>
          <p:cNvPr id="8" name="TextBox 7">
            <a:extLst>
              <a:ext uri="{FF2B5EF4-FFF2-40B4-BE49-F238E27FC236}">
                <a16:creationId xmlns:a16="http://schemas.microsoft.com/office/drawing/2014/main" id="{F8DCA687-DDBC-8A43-7963-8FBAAFE1FB59}"/>
              </a:ext>
            </a:extLst>
          </p:cNvPr>
          <p:cNvSpPr txBox="1"/>
          <p:nvPr/>
        </p:nvSpPr>
        <p:spPr>
          <a:xfrm>
            <a:off x="457200" y="3339826"/>
            <a:ext cx="3611886" cy="461665"/>
          </a:xfrm>
          <a:prstGeom prst="rect">
            <a:avLst/>
          </a:prstGeom>
          <a:noFill/>
        </p:spPr>
        <p:txBody>
          <a:bodyPr wrap="none" rtlCol="0">
            <a:spAutoFit/>
          </a:bodyPr>
          <a:lstStyle/>
          <a:p>
            <a:r>
              <a:rPr lang="en-US" sz="2400" dirty="0"/>
              <a:t>Plot </a:t>
            </a:r>
            <a:r>
              <a:rPr lang="en-US" sz="2400" dirty="0">
                <a:latin typeface="Symbol" pitchFamily="2" charset="2"/>
              </a:rPr>
              <a:t>p</a:t>
            </a:r>
            <a:r>
              <a:rPr lang="en-US" sz="2400" baseline="-25000" dirty="0"/>
              <a:t>0</a:t>
            </a:r>
            <a:r>
              <a:rPr lang="en-US" sz="2400" dirty="0"/>
              <a:t>(k) as a function of k</a:t>
            </a:r>
          </a:p>
        </p:txBody>
      </p:sp>
    </p:spTree>
    <p:extLst>
      <p:ext uri="{BB962C8B-B14F-4D97-AF65-F5344CB8AC3E}">
        <p14:creationId xmlns:p14="http://schemas.microsoft.com/office/powerpoint/2010/main" val="963471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F990-AC21-95BC-DAAA-E07F7D897673}"/>
              </a:ext>
            </a:extLst>
          </p:cNvPr>
          <p:cNvSpPr>
            <a:spLocks noGrp="1"/>
          </p:cNvSpPr>
          <p:nvPr>
            <p:ph type="title"/>
          </p:nvPr>
        </p:nvSpPr>
        <p:spPr/>
        <p:txBody>
          <a:bodyPr/>
          <a:lstStyle/>
          <a:p>
            <a:r>
              <a:rPr lang="en-US" dirty="0"/>
              <a:t>Computational Considerations</a:t>
            </a:r>
          </a:p>
        </p:txBody>
      </p:sp>
      <mc:AlternateContent xmlns:mc="http://schemas.openxmlformats.org/markup-compatibility/2006">
        <mc:Choice xmlns:a14="http://schemas.microsoft.com/office/drawing/2010/main" Requires="a14">
          <p:sp>
            <p:nvSpPr>
              <p:cNvPr id="3" name="Text Placeholder 2">
                <a:extLst>
                  <a:ext uri="{FF2B5EF4-FFF2-40B4-BE49-F238E27FC236}">
                    <a16:creationId xmlns:a16="http://schemas.microsoft.com/office/drawing/2014/main" id="{379A12BF-6429-23B4-98EC-D18DCFEE90EB}"/>
                  </a:ext>
                </a:extLst>
              </p:cNvPr>
              <p:cNvSpPr>
                <a:spLocks noGrp="1"/>
              </p:cNvSpPr>
              <p:nvPr>
                <p:ph type="body" sz="quarter" idx="20"/>
              </p:nvPr>
            </p:nvSpPr>
            <p:spPr>
              <a:xfrm>
                <a:off x="652463" y="1368845"/>
                <a:ext cx="10370190" cy="4120309"/>
              </a:xfrm>
            </p:spPr>
            <p:txBody>
              <a:bodyPr>
                <a:normAutofit lnSpcReduction="10000"/>
              </a:bodyPr>
              <a:lstStyle/>
              <a:p>
                <a:r>
                  <a:rPr lang="en-US" b="0" dirty="0"/>
                  <a:t>Consider how we compute </a:t>
                </a:r>
                <a14:m>
                  <m:oMath xmlns:m="http://schemas.openxmlformats.org/officeDocument/2006/math">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𝑘</m:t>
                        </m:r>
                      </m:e>
                    </m:d>
                    <m:r>
                      <a:rPr lang="en-US" i="1">
                        <a:latin typeface="Cambria Math" panose="02040503050406030204" pitchFamily="18" charset="0"/>
                      </a:rPr>
                      <m:t>=</m:t>
                    </m:r>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0</m:t>
                        </m:r>
                      </m:e>
                    </m:d>
                    <m:sSup>
                      <m:sSupPr>
                        <m:ctrlPr>
                          <a:rPr lang="en-US" i="1">
                            <a:latin typeface="Cambria Math" panose="02040503050406030204" pitchFamily="18" charset="0"/>
                          </a:rPr>
                        </m:ctrlPr>
                      </m:sSupPr>
                      <m:e>
                        <m:r>
                          <a:rPr lang="en-US" i="1">
                            <a:latin typeface="Cambria Math" panose="02040503050406030204" pitchFamily="18" charset="0"/>
                          </a:rPr>
                          <m:t>𝑃</m:t>
                        </m:r>
                      </m:e>
                      <m:sup>
                        <m:r>
                          <a:rPr lang="en-US" i="1">
                            <a:latin typeface="Cambria Math" panose="02040503050406030204" pitchFamily="18" charset="0"/>
                          </a:rPr>
                          <m:t>𝑘</m:t>
                        </m:r>
                      </m:sup>
                    </m:sSup>
                  </m:oMath>
                </a14:m>
                <a:endParaRPr lang="en-US" dirty="0"/>
              </a:p>
              <a:p>
                <a:pPr marL="342900" indent="-342900">
                  <a:buFont typeface="Arial" panose="020B0604020202020204" pitchFamily="34" charset="0"/>
                  <a:buChar char="•"/>
                </a:pPr>
                <a:r>
                  <a:rPr lang="en-US" b="0" dirty="0"/>
                  <a:t>If we express </a:t>
                </a:r>
                <a14:m>
                  <m:oMath xmlns:m="http://schemas.openxmlformats.org/officeDocument/2006/math">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0</m:t>
                        </m:r>
                      </m:e>
                    </m:d>
                  </m:oMath>
                </a14:m>
                <a:r>
                  <a:rPr lang="en-US" b="0" dirty="0"/>
                  <a:t> symbolically (not numerically) and </a:t>
                </a:r>
                <a:r>
                  <a:rPr lang="en-US" b="0" i="1" dirty="0"/>
                  <a:t>P</a:t>
                </a:r>
                <a:r>
                  <a:rPr lang="en-US" b="0" dirty="0"/>
                  <a:t> is numeric, then to get </a:t>
                </a:r>
                <a14:m>
                  <m:oMath xmlns:m="http://schemas.openxmlformats.org/officeDocument/2006/math">
                    <m:r>
                      <a:rPr lang="en-US" b="0" i="1" dirty="0">
                        <a:latin typeface="Cambria Math" panose="02040503050406030204" pitchFamily="18" charset="0"/>
                      </a:rPr>
                      <m:t>𝜋</m:t>
                    </m:r>
                    <m:d>
                      <m:dPr>
                        <m:ctrlPr>
                          <a:rPr lang="en-US" b="0" i="1" dirty="0">
                            <a:latin typeface="Cambria Math" panose="02040503050406030204" pitchFamily="18" charset="0"/>
                          </a:rPr>
                        </m:ctrlPr>
                      </m:dPr>
                      <m:e>
                        <m:r>
                          <a:rPr lang="en-US" b="0" i="1" dirty="0">
                            <a:latin typeface="Cambria Math" panose="02040503050406030204" pitchFamily="18" charset="0"/>
                          </a:rPr>
                          <m:t>𝑘</m:t>
                        </m:r>
                      </m:e>
                    </m:d>
                  </m:oMath>
                </a14:m>
                <a:r>
                  <a:rPr lang="en-US" b="0" dirty="0"/>
                  <a:t> symbolically we need to do a full up computation of </a:t>
                </a:r>
                <a14:m>
                  <m:oMath xmlns:m="http://schemas.openxmlformats.org/officeDocument/2006/math">
                    <m:sSup>
                      <m:sSupPr>
                        <m:ctrlPr>
                          <a:rPr lang="en-US" b="0" i="1" dirty="0">
                            <a:latin typeface="Cambria Math" panose="02040503050406030204" pitchFamily="18" charset="0"/>
                          </a:rPr>
                        </m:ctrlPr>
                      </m:sSupPr>
                      <m:e>
                        <m:r>
                          <a:rPr lang="en-US" b="0" i="1" dirty="0">
                            <a:latin typeface="Cambria Math" panose="02040503050406030204" pitchFamily="18" charset="0"/>
                          </a:rPr>
                          <m:t>𝑃</m:t>
                        </m:r>
                      </m:e>
                      <m:sup>
                        <m:r>
                          <a:rPr lang="en-US" b="0" i="1" dirty="0">
                            <a:latin typeface="Cambria Math" panose="02040503050406030204" pitchFamily="18" charset="0"/>
                          </a:rPr>
                          <m:t>𝑘</m:t>
                        </m:r>
                      </m:sup>
                    </m:sSup>
                  </m:oMath>
                </a14:m>
                <a:endParaRPr lang="en-US" b="0" dirty="0"/>
              </a:p>
              <a:p>
                <a:pPr marL="1028700" lvl="1" indent="-342900"/>
                <a:r>
                  <a:rPr lang="en-US" sz="2000" dirty="0"/>
                  <a:t>The computational cost of multiplying two </a:t>
                </a:r>
                <a14:m>
                  <m:oMath xmlns:m="http://schemas.openxmlformats.org/officeDocument/2006/math">
                    <m:r>
                      <a:rPr lang="en-US" sz="2000" i="1" dirty="0">
                        <a:latin typeface="Cambria Math" panose="02040503050406030204" pitchFamily="18" charset="0"/>
                      </a:rPr>
                      <m:t>𝑛</m:t>
                    </m:r>
                    <m:r>
                      <a:rPr lang="en-US" sz="2000" i="0" dirty="0">
                        <a:latin typeface="Cambria Math" panose="02040503050406030204" pitchFamily="18" charset="0"/>
                      </a:rPr>
                      <m:t>×</m:t>
                    </m:r>
                    <m:r>
                      <a:rPr lang="en-US" sz="2000" i="1" dirty="0">
                        <a:latin typeface="Cambria Math" panose="02040503050406030204" pitchFamily="18" charset="0"/>
                      </a:rPr>
                      <m:t>𝑛</m:t>
                    </m:r>
                  </m:oMath>
                </a14:m>
                <a:r>
                  <a:rPr lang="en-US" sz="2000" dirty="0"/>
                  <a:t> matrices is </a:t>
                </a:r>
                <a14:m>
                  <m:oMath xmlns:m="http://schemas.openxmlformats.org/officeDocument/2006/math">
                    <m:r>
                      <m:rPr>
                        <m:sty m:val="p"/>
                      </m:rPr>
                      <a:rPr lang="en-US" sz="2000" i="1">
                        <a:latin typeface="Cambria Math" panose="02040503050406030204" pitchFamily="18" charset="0"/>
                      </a:rPr>
                      <m:t>Θ</m:t>
                    </m:r>
                    <m:d>
                      <m:dPr>
                        <m:ctrlPr>
                          <a:rPr lang="en-US" sz="2000" i="1">
                            <a:latin typeface="Cambria Math" panose="02040503050406030204" pitchFamily="18" charset="0"/>
                          </a:rPr>
                        </m:ctrlPr>
                      </m:dPr>
                      <m:e>
                        <m:r>
                          <a:rPr lang="en-US" sz="2000" i="1">
                            <a:latin typeface="Cambria Math" panose="02040503050406030204" pitchFamily="18" charset="0"/>
                          </a:rPr>
                          <m:t>𝑛</m:t>
                        </m:r>
                        <m:r>
                          <a:rPr lang="en-US" sz="2000" i="1">
                            <a:latin typeface="Cambria Math" panose="02040503050406030204" pitchFamily="18" charset="0"/>
                          </a:rPr>
                          <m:t>³</m:t>
                        </m:r>
                      </m:e>
                    </m:d>
                  </m:oMath>
                </a14:m>
                <a:r>
                  <a:rPr lang="en-US" sz="2000" dirty="0"/>
                  <a:t> operations</a:t>
                </a:r>
              </a:p>
              <a:p>
                <a:pPr marL="1028700" lvl="1" indent="-342900"/>
                <a:r>
                  <a:rPr lang="en-US" sz="2000" dirty="0"/>
                  <a:t>Doing this to compute </a:t>
                </a:r>
                <a14:m>
                  <m:oMath xmlns:m="http://schemas.openxmlformats.org/officeDocument/2006/math">
                    <m:sSup>
                      <m:sSupPr>
                        <m:ctrlPr>
                          <a:rPr lang="en-US" sz="2000" i="1" dirty="0">
                            <a:latin typeface="Cambria Math" panose="02040503050406030204" pitchFamily="18" charset="0"/>
                          </a:rPr>
                        </m:ctrlPr>
                      </m:sSupPr>
                      <m:e>
                        <m:r>
                          <a:rPr lang="en-US" sz="2000" i="1" dirty="0">
                            <a:latin typeface="Cambria Math" panose="02040503050406030204" pitchFamily="18" charset="0"/>
                          </a:rPr>
                          <m:t>𝑃</m:t>
                        </m:r>
                      </m:e>
                      <m:sup>
                        <m:r>
                          <a:rPr lang="en-US" sz="2000" i="1" dirty="0">
                            <a:latin typeface="Cambria Math" panose="02040503050406030204" pitchFamily="18" charset="0"/>
                          </a:rPr>
                          <m:t>𝑘</m:t>
                        </m:r>
                      </m:sup>
                    </m:sSup>
                    <m:r>
                      <a:rPr lang="en-US" sz="2000" b="0" i="1" dirty="0">
                        <a:latin typeface="Cambria Math" panose="02040503050406030204" pitchFamily="18" charset="0"/>
                      </a:rPr>
                      <m:t> </m:t>
                    </m:r>
                  </m:oMath>
                </a14:m>
                <a:r>
                  <a:rPr lang="en-US" sz="2000" dirty="0"/>
                  <a:t>requires </a:t>
                </a:r>
                <a14:m>
                  <m:oMath xmlns:m="http://schemas.openxmlformats.org/officeDocument/2006/math">
                    <m:r>
                      <m:rPr>
                        <m:sty m:val="p"/>
                      </m:rPr>
                      <a:rPr lang="en-US" sz="2000" i="1">
                        <a:latin typeface="Cambria Math" panose="02040503050406030204" pitchFamily="18" charset="0"/>
                      </a:rPr>
                      <m:t>Θ</m:t>
                    </m:r>
                    <m:d>
                      <m:dPr>
                        <m:ctrlPr>
                          <a:rPr lang="en-US" sz="2000" i="1">
                            <a:latin typeface="Cambria Math" panose="02040503050406030204" pitchFamily="18" charset="0"/>
                          </a:rPr>
                        </m:ctrlPr>
                      </m:dPr>
                      <m:e>
                        <m:func>
                          <m:funcPr>
                            <m:ctrlPr>
                              <a:rPr lang="en-US" sz="2000" i="1">
                                <a:latin typeface="Cambria Math" panose="02040503050406030204" pitchFamily="18" charset="0"/>
                              </a:rPr>
                            </m:ctrlPr>
                          </m:funcPr>
                          <m:fName>
                            <m:r>
                              <m:rPr>
                                <m:sty m:val="p"/>
                              </m:rPr>
                              <a:rPr lang="en-US" sz="2000" i="1">
                                <a:latin typeface="Cambria Math" panose="02040503050406030204" pitchFamily="18" charset="0"/>
                              </a:rPr>
                              <m:t>log</m:t>
                            </m:r>
                          </m:fName>
                          <m:e>
                            <m:d>
                              <m:dPr>
                                <m:ctrlPr>
                                  <a:rPr lang="en-US" sz="2000" i="1">
                                    <a:latin typeface="Cambria Math" panose="02040503050406030204" pitchFamily="18" charset="0"/>
                                  </a:rPr>
                                </m:ctrlPr>
                              </m:dPr>
                              <m:e>
                                <m:r>
                                  <a:rPr lang="en-US" sz="2000" i="1">
                                    <a:latin typeface="Cambria Math" panose="02040503050406030204" pitchFamily="18" charset="0"/>
                                  </a:rPr>
                                  <m:t>𝑘</m:t>
                                </m:r>
                              </m:e>
                            </m:d>
                          </m:e>
                        </m:func>
                        <m:r>
                          <a:rPr lang="en-US" sz="2000" i="1">
                            <a:latin typeface="Cambria Math" panose="02040503050406030204" pitchFamily="18" charset="0"/>
                          </a:rPr>
                          <m:t>𝑛</m:t>
                        </m:r>
                        <m:r>
                          <a:rPr lang="en-US" sz="2000" i="1">
                            <a:latin typeface="Cambria Math" panose="02040503050406030204" pitchFamily="18" charset="0"/>
                          </a:rPr>
                          <m:t>³</m:t>
                        </m:r>
                      </m:e>
                    </m:d>
                  </m:oMath>
                </a14:m>
                <a:r>
                  <a:rPr lang="en-US" sz="2000" dirty="0"/>
                  <a:t> operations</a:t>
                </a:r>
              </a:p>
              <a:p>
                <a:pPr marL="342900" indent="-342900">
                  <a:buFont typeface="Arial" panose="020B0604020202020204" pitchFamily="34" charset="0"/>
                  <a:buChar char="•"/>
                </a:pPr>
                <a:r>
                  <a:rPr lang="en-US" dirty="0"/>
                  <a:t>If both </a:t>
                </a:r>
                <a:r>
                  <a:rPr lang="en-US" i="1" dirty="0"/>
                  <a:t>P</a:t>
                </a:r>
                <a:r>
                  <a:rPr lang="en-US" dirty="0"/>
                  <a:t> and </a:t>
                </a:r>
                <a14:m>
                  <m:oMath xmlns:m="http://schemas.openxmlformats.org/officeDocument/2006/math">
                    <m:r>
                      <a:rPr lang="en-US" i="1">
                        <a:latin typeface="Cambria Math" panose="02040503050406030204" pitchFamily="18" charset="0"/>
                      </a:rPr>
                      <m:t>𝜋</m:t>
                    </m:r>
                    <m:d>
                      <m:dPr>
                        <m:ctrlPr>
                          <a:rPr lang="en-US" i="1">
                            <a:latin typeface="Cambria Math" panose="02040503050406030204" pitchFamily="18" charset="0"/>
                          </a:rPr>
                        </m:ctrlPr>
                      </m:dPr>
                      <m:e>
                        <m:r>
                          <a:rPr lang="en-US" i="1">
                            <a:latin typeface="Cambria Math" panose="02040503050406030204" pitchFamily="18" charset="0"/>
                          </a:rPr>
                          <m:t>0</m:t>
                        </m:r>
                      </m:e>
                    </m:d>
                  </m:oMath>
                </a14:m>
                <a:r>
                  <a:rPr lang="en-US" dirty="0"/>
                  <a:t> are numeric we can iterate by </a:t>
                </a:r>
                <a14:m>
                  <m:oMath xmlns:m="http://schemas.openxmlformats.org/officeDocument/2006/math">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𝑘</m:t>
                        </m:r>
                      </m:e>
                    </m:d>
                    <m:r>
                      <a:rPr lang="en-US" i="0" dirty="0">
                        <a:latin typeface="Cambria Math" panose="02040503050406030204" pitchFamily="18" charset="0"/>
                      </a:rPr>
                      <m:t>=</m:t>
                    </m:r>
                    <m:d>
                      <m:dPr>
                        <m:ctrlPr>
                          <a:rPr lang="en-US" i="0" dirty="0">
                            <a:latin typeface="Cambria Math" panose="02040503050406030204" pitchFamily="18" charset="0"/>
                          </a:rPr>
                        </m:ctrlPr>
                      </m:dPr>
                      <m:e>
                        <m:r>
                          <a:rPr lang="en-US" i="0" dirty="0">
                            <a:latin typeface="Cambria Math" panose="02040503050406030204" pitchFamily="18" charset="0"/>
                          </a:rPr>
                          <m:t>…</m:t>
                        </m:r>
                        <m:d>
                          <m:dPr>
                            <m:ctrlPr>
                              <a:rPr lang="en-US" i="1" dirty="0">
                                <a:latin typeface="Cambria Math" panose="02040503050406030204" pitchFamily="18" charset="0"/>
                              </a:rPr>
                            </m:ctrlPr>
                          </m:dPr>
                          <m:e>
                            <m:d>
                              <m:dPr>
                                <m:ctrlPr>
                                  <a:rPr lang="en-US" i="1" dirty="0">
                                    <a:latin typeface="Cambria Math" panose="02040503050406030204" pitchFamily="18" charset="0"/>
                                  </a:rPr>
                                </m:ctrlPr>
                              </m:dPr>
                              <m:e>
                                <m:r>
                                  <a:rPr lang="en-US" i="1" dirty="0">
                                    <a:latin typeface="Cambria Math" panose="02040503050406030204" pitchFamily="18" charset="0"/>
                                  </a:rPr>
                                  <m:t>𝜋</m:t>
                                </m:r>
                                <m:d>
                                  <m:dPr>
                                    <m:ctrlPr>
                                      <a:rPr lang="en-US" i="0" dirty="0">
                                        <a:latin typeface="Cambria Math" panose="02040503050406030204" pitchFamily="18" charset="0"/>
                                      </a:rPr>
                                    </m:ctrlPr>
                                  </m:dPr>
                                  <m:e>
                                    <m:r>
                                      <a:rPr lang="en-US" i="0" dirty="0">
                                        <a:latin typeface="Cambria Math" panose="02040503050406030204" pitchFamily="18" charset="0"/>
                                      </a:rPr>
                                      <m:t>0</m:t>
                                    </m:r>
                                  </m:e>
                                </m:d>
                                <m:r>
                                  <a:rPr lang="en-US" i="1" dirty="0">
                                    <a:latin typeface="Cambria Math" panose="02040503050406030204" pitchFamily="18" charset="0"/>
                                  </a:rPr>
                                  <m:t>𝑃</m:t>
                                </m:r>
                              </m:e>
                            </m:d>
                            <m:r>
                              <a:rPr lang="en-US" i="1" dirty="0">
                                <a:latin typeface="Cambria Math" panose="02040503050406030204" pitchFamily="18" charset="0"/>
                              </a:rPr>
                              <m:t>𝑃</m:t>
                            </m:r>
                          </m:e>
                        </m:d>
                        <m:r>
                          <a:rPr lang="en-US" i="0" dirty="0">
                            <a:latin typeface="Cambria Math" panose="02040503050406030204" pitchFamily="18" charset="0"/>
                          </a:rPr>
                          <m:t>…</m:t>
                        </m:r>
                        <m:r>
                          <a:rPr lang="en-US" i="1" dirty="0">
                            <a:latin typeface="Cambria Math" panose="02040503050406030204" pitchFamily="18" charset="0"/>
                          </a:rPr>
                          <m:t>𝑃</m:t>
                        </m:r>
                      </m:e>
                    </m:d>
                  </m:oMath>
                </a14:m>
                <a:r>
                  <a:rPr lang="en-US" sz="1600" dirty="0"/>
                  <a:t> </a:t>
                </a:r>
                <a:r>
                  <a:rPr lang="en-US" dirty="0"/>
                  <a:t>which involves k matrix-vector multiplications</a:t>
                </a:r>
              </a:p>
              <a:p>
                <a:pPr marL="1028700" lvl="1" indent="-342900"/>
                <a:r>
                  <a:rPr lang="en-US" sz="2000" dirty="0"/>
                  <a:t>At cost of </a:t>
                </a:r>
                <a14:m>
                  <m:oMath xmlns:m="http://schemas.openxmlformats.org/officeDocument/2006/math">
                    <m:r>
                      <m:rPr>
                        <m:sty m:val="p"/>
                      </m:rPr>
                      <a:rPr lang="en-US" sz="2000" i="1">
                        <a:latin typeface="Cambria Math" panose="02040503050406030204" pitchFamily="18" charset="0"/>
                      </a:rPr>
                      <m:t>Θ</m:t>
                    </m:r>
                    <m:d>
                      <m:dPr>
                        <m:ctrlPr>
                          <a:rPr lang="en-US" sz="2000" i="1">
                            <a:latin typeface="Cambria Math" panose="02040503050406030204" pitchFamily="18" charset="0"/>
                          </a:rPr>
                        </m:ctrlPr>
                      </m:dPr>
                      <m:e>
                        <m:r>
                          <a:rPr lang="en-US" sz="2000" i="1">
                            <a:latin typeface="Cambria Math" panose="02040503050406030204" pitchFamily="18" charset="0"/>
                          </a:rPr>
                          <m:t>𝑘</m:t>
                        </m:r>
                        <m:sSup>
                          <m:sSupPr>
                            <m:ctrlPr>
                              <a:rPr lang="en-US" sz="2000" i="1">
                                <a:latin typeface="Cambria Math" panose="02040503050406030204" pitchFamily="18" charset="0"/>
                              </a:rPr>
                            </m:ctrlPr>
                          </m:sSupPr>
                          <m:e>
                            <m:r>
                              <a:rPr lang="en-US" sz="2000" i="1">
                                <a:latin typeface="Cambria Math" panose="02040503050406030204" pitchFamily="18" charset="0"/>
                              </a:rPr>
                              <m:t>𝑛</m:t>
                            </m:r>
                          </m:e>
                          <m:sup>
                            <m:r>
                              <a:rPr lang="en-US" sz="2000" i="1">
                                <a:latin typeface="Cambria Math" panose="02040503050406030204" pitchFamily="18" charset="0"/>
                              </a:rPr>
                              <m:t>2</m:t>
                            </m:r>
                          </m:sup>
                        </m:sSup>
                      </m:e>
                    </m:d>
                  </m:oMath>
                </a14:m>
                <a:r>
                  <a:rPr lang="en-US" sz="2000" dirty="0"/>
                  <a:t> operations if </a:t>
                </a:r>
                <a:r>
                  <a:rPr lang="en-US" sz="2000" i="1" dirty="0"/>
                  <a:t>P</a:t>
                </a:r>
                <a:r>
                  <a:rPr lang="en-US" sz="2000" dirty="0"/>
                  <a:t> is full</a:t>
                </a:r>
              </a:p>
              <a:p>
                <a:pPr marL="1028700" lvl="1" indent="-342900"/>
                <a:r>
                  <a:rPr lang="en-US" sz="2000" dirty="0"/>
                  <a:t>At cost of </a:t>
                </a:r>
                <a14:m>
                  <m:oMath xmlns:m="http://schemas.openxmlformats.org/officeDocument/2006/math">
                    <m:r>
                      <a:rPr lang="en-US" sz="2000" i="1" dirty="0">
                        <a:latin typeface="Cambria Math" panose="02040503050406030204" pitchFamily="18" charset="0"/>
                      </a:rPr>
                      <m:t>𝛩</m:t>
                    </m:r>
                    <m:d>
                      <m:dPr>
                        <m:ctrlPr>
                          <a:rPr lang="en-US" sz="2000" i="1" dirty="0">
                            <a:latin typeface="Cambria Math" panose="02040503050406030204" pitchFamily="18" charset="0"/>
                          </a:rPr>
                        </m:ctrlPr>
                      </m:dPr>
                      <m:e>
                        <m:r>
                          <a:rPr lang="en-US" sz="2000" i="1" dirty="0">
                            <a:latin typeface="Cambria Math" panose="02040503050406030204" pitchFamily="18" charset="0"/>
                          </a:rPr>
                          <m:t>𝑘𝑛𝑑</m:t>
                        </m:r>
                      </m:e>
                    </m:d>
                  </m:oMath>
                </a14:m>
                <a:r>
                  <a:rPr lang="en-US" sz="2000" dirty="0"/>
                  <a:t> operations if d bounds non-zero elements in column of </a:t>
                </a:r>
                <a:r>
                  <a:rPr lang="en-US" sz="2000" i="1" dirty="0"/>
                  <a:t>P</a:t>
                </a:r>
              </a:p>
              <a:p>
                <a:pPr marL="342900" indent="-342900">
                  <a:buFont typeface="Arial" panose="020B0604020202020204" pitchFamily="34" charset="0"/>
                  <a:buChar char="•"/>
                </a:pPr>
                <a:r>
                  <a:rPr lang="en-US" dirty="0"/>
                  <a:t>Choice depends on </a:t>
                </a:r>
                <a:r>
                  <a:rPr lang="en-US" i="1" dirty="0"/>
                  <a:t>k</a:t>
                </a:r>
                <a:r>
                  <a:rPr lang="en-US" dirty="0"/>
                  <a:t> and sparsity of </a:t>
                </a:r>
                <a:r>
                  <a:rPr lang="en-US" i="1" dirty="0"/>
                  <a:t>P</a:t>
                </a:r>
              </a:p>
              <a:p>
                <a:pPr marL="342900" indent="-342900">
                  <a:buFont typeface="Arial" panose="020B0604020202020204" pitchFamily="34" charset="0"/>
                  <a:buChar char="•"/>
                </a:pPr>
                <a:r>
                  <a:rPr lang="en-US" dirty="0"/>
                  <a:t>python code implementing </a:t>
                </a:r>
                <a:r>
                  <a:rPr lang="en-US" dirty="0" err="1"/>
                  <a:t>computions</a:t>
                </a:r>
                <a:r>
                  <a:rPr lang="en-US" dirty="0"/>
                  <a:t> @ https://</a:t>
                </a:r>
                <a:r>
                  <a:rPr lang="en-US" dirty="0" err="1"/>
                  <a:t>github.com</a:t>
                </a:r>
                <a:r>
                  <a:rPr lang="en-US" dirty="0"/>
                  <a:t>/</a:t>
                </a:r>
                <a:r>
                  <a:rPr lang="en-US" dirty="0" err="1"/>
                  <a:t>ProfessorNicol</a:t>
                </a:r>
                <a:r>
                  <a:rPr lang="en-US" dirty="0"/>
                  <a:t>/541_tools/tree/main/541_lib</a:t>
                </a:r>
              </a:p>
              <a:p>
                <a:endParaRPr lang="en-US" sz="1600" dirty="0"/>
              </a:p>
            </p:txBody>
          </p:sp>
        </mc:Choice>
        <mc:Fallback>
          <p:sp>
            <p:nvSpPr>
              <p:cNvPr id="3" name="Text Placeholder 2">
                <a:extLst>
                  <a:ext uri="{FF2B5EF4-FFF2-40B4-BE49-F238E27FC236}">
                    <a16:creationId xmlns:a16="http://schemas.microsoft.com/office/drawing/2014/main" id="{379A12BF-6429-23B4-98EC-D18DCFEE90EB}"/>
                  </a:ext>
                </a:extLst>
              </p:cNvPr>
              <p:cNvSpPr>
                <a:spLocks noGrp="1" noRot="1" noChangeAspect="1" noMove="1" noResize="1" noEditPoints="1" noAdjustHandles="1" noChangeArrowheads="1" noChangeShapeType="1" noTextEdit="1"/>
              </p:cNvSpPr>
              <p:nvPr>
                <p:ph type="body" sz="quarter" idx="20"/>
              </p:nvPr>
            </p:nvSpPr>
            <p:spPr>
              <a:xfrm>
                <a:off x="652463" y="1368845"/>
                <a:ext cx="10370190" cy="4120309"/>
              </a:xfrm>
              <a:blipFill>
                <a:blip r:embed="rId2"/>
                <a:stretch>
                  <a:fillRect l="-612" t="-2154" r="-367"/>
                </a:stretch>
              </a:blipFill>
            </p:spPr>
            <p:txBody>
              <a:bodyPr/>
              <a:lstStyle/>
              <a:p>
                <a:r>
                  <a:rPr lang="en-US">
                    <a:noFill/>
                  </a:rPr>
                  <a:t> </a:t>
                </a:r>
              </a:p>
            </p:txBody>
          </p:sp>
        </mc:Fallback>
      </mc:AlternateContent>
    </p:spTree>
    <p:extLst>
      <p:ext uri="{BB962C8B-B14F-4D97-AF65-F5344CB8AC3E}">
        <p14:creationId xmlns:p14="http://schemas.microsoft.com/office/powerpoint/2010/main" val="1657344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3AD6D-7E22-DC63-970B-B94D7003D5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9863FF-18F1-BF45-E2C1-8957EF56CC37}"/>
              </a:ext>
            </a:extLst>
          </p:cNvPr>
          <p:cNvSpPr>
            <a:spLocks noGrp="1"/>
          </p:cNvSpPr>
          <p:nvPr>
            <p:ph type="title"/>
          </p:nvPr>
        </p:nvSpPr>
        <p:spPr/>
        <p:txBody>
          <a:bodyPr/>
          <a:lstStyle/>
          <a:p>
            <a:r>
              <a:rPr lang="en-US" dirty="0"/>
              <a:t>python Support for Sparse Linear Algebra</a:t>
            </a:r>
          </a:p>
        </p:txBody>
      </p:sp>
      <p:sp>
        <p:nvSpPr>
          <p:cNvPr id="3" name="Text Placeholder 2">
            <a:extLst>
              <a:ext uri="{FF2B5EF4-FFF2-40B4-BE49-F238E27FC236}">
                <a16:creationId xmlns:a16="http://schemas.microsoft.com/office/drawing/2014/main" id="{8CBCC433-287F-75F0-D10D-0F1D31E46499}"/>
              </a:ext>
            </a:extLst>
          </p:cNvPr>
          <p:cNvSpPr>
            <a:spLocks noGrp="1"/>
          </p:cNvSpPr>
          <p:nvPr>
            <p:ph type="body" sz="quarter" idx="20"/>
          </p:nvPr>
        </p:nvSpPr>
        <p:spPr>
          <a:xfrm>
            <a:off x="652463" y="1368845"/>
            <a:ext cx="10370190" cy="4674603"/>
          </a:xfrm>
        </p:spPr>
        <p:txBody>
          <a:bodyPr/>
          <a:lstStyle/>
          <a:p>
            <a:pPr>
              <a:lnSpc>
                <a:spcPct val="50000"/>
              </a:lnSpc>
            </a:pPr>
            <a:r>
              <a:rPr lang="en-US" dirty="0"/>
              <a:t>i</a:t>
            </a:r>
            <a:r>
              <a:rPr lang="en-US" b="0" dirty="0"/>
              <a:t>mport numpy as np</a:t>
            </a:r>
          </a:p>
          <a:p>
            <a:pPr>
              <a:lnSpc>
                <a:spcPct val="50000"/>
              </a:lnSpc>
            </a:pPr>
            <a:r>
              <a:rPr lang="en-US" dirty="0"/>
              <a:t>from scipy.sparse import csc_array</a:t>
            </a:r>
          </a:p>
          <a:p>
            <a:pPr>
              <a:lnSpc>
                <a:spcPct val="50000"/>
              </a:lnSpc>
            </a:pPr>
            <a:r>
              <a:rPr lang="en-US" dirty="0"/>
              <a:t>f</a:t>
            </a:r>
            <a:r>
              <a:rPr lang="en-US" b="0" dirty="0"/>
              <a:t>rom scipy.sparse.linalg import spsolve</a:t>
            </a:r>
          </a:p>
          <a:p>
            <a:pPr>
              <a:lnSpc>
                <a:spcPct val="50000"/>
              </a:lnSpc>
            </a:pPr>
            <a:endParaRPr lang="en-US" dirty="0"/>
          </a:p>
          <a:p>
            <a:pPr>
              <a:lnSpc>
                <a:spcPct val="50000"/>
              </a:lnSpc>
            </a:pPr>
            <a:r>
              <a:rPr lang="en-US" b="0" dirty="0"/>
              <a:t>Numpy provides arrays that permit efficient library code, common ops below</a:t>
            </a:r>
          </a:p>
          <a:p>
            <a:pPr>
              <a:lnSpc>
                <a:spcPct val="50000"/>
              </a:lnSpc>
            </a:pPr>
            <a:endParaRPr lang="en-US" b="0" dirty="0"/>
          </a:p>
          <a:p>
            <a:pPr>
              <a:lnSpc>
                <a:spcPct val="50000"/>
              </a:lnSpc>
            </a:pPr>
            <a:r>
              <a:rPr lang="en-US" dirty="0"/>
              <a:t>	pi = np.zeros(n)             # create numpy array of n zeros</a:t>
            </a:r>
          </a:p>
          <a:p>
            <a:pPr>
              <a:lnSpc>
                <a:spcPct val="50000"/>
              </a:lnSpc>
            </a:pPr>
            <a:r>
              <a:rPr lang="en-US" dirty="0"/>
              <a:t>                  Q  = np.asarray(P, dtype=float)  # create </a:t>
            </a:r>
            <a:r>
              <a:rPr lang="en-US" dirty="0" err="1"/>
              <a:t>numpy</a:t>
            </a:r>
            <a:r>
              <a:rPr lang="en-US" dirty="0"/>
              <a:t> array from python list</a:t>
            </a:r>
          </a:p>
          <a:p>
            <a:pPr>
              <a:lnSpc>
                <a:spcPct val="50000"/>
              </a:lnSpc>
            </a:pPr>
            <a:r>
              <a:rPr lang="en-US" b="0" dirty="0"/>
              <a:t>                  R   = np.array([[1, 1, 0, 0], [0, 1, 1, 0], [0, 0, 1, 1], [1, 0, 0, 1]]) # from explicit lists</a:t>
            </a:r>
          </a:p>
          <a:p>
            <a:pPr>
              <a:lnSpc>
                <a:spcPct val="50000"/>
              </a:lnSpc>
            </a:pPr>
            <a:r>
              <a:rPr lang="en-US" dirty="0"/>
              <a:t>                  v = pi @ P                         # vector-matrix multiplication</a:t>
            </a:r>
          </a:p>
          <a:p>
            <a:pPr>
              <a:lnSpc>
                <a:spcPct val="50000"/>
              </a:lnSpc>
            </a:pPr>
            <a:r>
              <a:rPr lang="en-US" b="0" dirty="0"/>
              <a:t>                  Z = Q @ R                          # matrix multiplication</a:t>
            </a:r>
          </a:p>
          <a:p>
            <a:pPr>
              <a:lnSpc>
                <a:spcPct val="50000"/>
              </a:lnSpc>
            </a:pPr>
            <a:r>
              <a:rPr lang="en-US" dirty="0"/>
              <a:t>                  z = np.linalg.solve(Q, b)          # exact solution with full matrix Q, 1D np array b</a:t>
            </a:r>
          </a:p>
          <a:p>
            <a:pPr>
              <a:lnSpc>
                <a:spcPct val="50000"/>
              </a:lnSpc>
            </a:pPr>
            <a:r>
              <a:rPr lang="en-US" b="0" dirty="0"/>
              <a:t>                  S = csc_array(R)            # sparse representation of np array R</a:t>
            </a:r>
          </a:p>
          <a:p>
            <a:pPr>
              <a:lnSpc>
                <a:spcPct val="50000"/>
              </a:lnSpc>
            </a:pPr>
            <a:r>
              <a:rPr lang="en-US" dirty="0"/>
              <a:t>                  z = spsolve(S, b)            # exact solution with sparse matrix</a:t>
            </a:r>
            <a:endParaRPr lang="en-US" b="0" dirty="0"/>
          </a:p>
          <a:p>
            <a:endParaRPr lang="en-US" dirty="0"/>
          </a:p>
          <a:p>
            <a:r>
              <a:rPr lang="en-US" sz="1600" dirty="0"/>
              <a:t>python code supporting Markov Chain analysis @ https://</a:t>
            </a:r>
            <a:r>
              <a:rPr lang="en-US" sz="1600" dirty="0" err="1"/>
              <a:t>github.com</a:t>
            </a:r>
            <a:r>
              <a:rPr lang="en-US" sz="1600" dirty="0"/>
              <a:t>/</a:t>
            </a:r>
            <a:r>
              <a:rPr lang="en-US" sz="1600" dirty="0" err="1"/>
              <a:t>ProfessorNicol</a:t>
            </a:r>
            <a:r>
              <a:rPr lang="en-US" sz="1600" dirty="0"/>
              <a:t>/541_tools/tree/main/541_lib</a:t>
            </a:r>
          </a:p>
        </p:txBody>
      </p:sp>
    </p:spTree>
    <p:extLst>
      <p:ext uri="{BB962C8B-B14F-4D97-AF65-F5344CB8AC3E}">
        <p14:creationId xmlns:p14="http://schemas.microsoft.com/office/powerpoint/2010/main" val="1257332278"/>
      </p:ext>
    </p:extLst>
  </p:cSld>
  <p:clrMapOvr>
    <a:masterClrMapping/>
  </p:clrMapOvr>
</p:sld>
</file>

<file path=ppt/theme/theme1.xml><?xml version="1.0" encoding="utf-8"?>
<a:theme xmlns:a="http://schemas.openxmlformats.org/drawingml/2006/main" name="Illinois PowerPoint Template 4">
  <a:themeElements>
    <a:clrScheme name="SMB PPT ORANGE">
      <a:dk1>
        <a:srgbClr val="000000"/>
      </a:dk1>
      <a:lt1>
        <a:srgbClr val="FFFFFF"/>
      </a:lt1>
      <a:dk2>
        <a:srgbClr val="13294B"/>
      </a:dk2>
      <a:lt2>
        <a:srgbClr val="FF5F05"/>
      </a:lt2>
      <a:accent1>
        <a:srgbClr val="0071CE"/>
      </a:accent1>
      <a:accent2>
        <a:srgbClr val="FCB316"/>
      </a:accent2>
      <a:accent3>
        <a:srgbClr val="007E8E"/>
      </a:accent3>
      <a:accent4>
        <a:srgbClr val="006230"/>
      </a:accent4>
      <a:accent5>
        <a:srgbClr val="5C0E41"/>
      </a:accent5>
      <a:accent6>
        <a:srgbClr val="7D3E13"/>
      </a:accent6>
      <a:hlink>
        <a:srgbClr val="C84113"/>
      </a:hlink>
      <a:folHlink>
        <a:srgbClr val="2159A6"/>
      </a:folHlink>
    </a:clrScheme>
    <a:fontScheme name="SMB PPT">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B PowerPoint Template V4" id="{B3CBA2D6-773F-894A-97CE-392945FF435E}" vid="{C086EF9A-8907-304D-A9A1-B52FE47F1245}"/>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Illinois PowerPoint Template 4</Template>
  <TotalTime>40989</TotalTime>
  <Words>1551</Words>
  <Application>Microsoft Macintosh PowerPoint</Application>
  <PresentationFormat>Widescreen</PresentationFormat>
  <Paragraphs>178</Paragraphs>
  <Slides>17</Slides>
  <Notes>2</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17</vt:i4>
      </vt:variant>
    </vt:vector>
  </HeadingPairs>
  <TitlesOfParts>
    <vt:vector size="29" baseType="lpstr">
      <vt:lpstr>Aptos</vt:lpstr>
      <vt:lpstr>Aptos Display</vt:lpstr>
      <vt:lpstr>Arial</vt:lpstr>
      <vt:lpstr>Calibri</vt:lpstr>
      <vt:lpstr>Cambria Math</vt:lpstr>
      <vt:lpstr>Courier New</vt:lpstr>
      <vt:lpstr>Source Sans Pro</vt:lpstr>
      <vt:lpstr>Source Sans Pro SemiBold</vt:lpstr>
      <vt:lpstr>Symbol</vt:lpstr>
      <vt:lpstr>Illinois PowerPoint Template 4</vt:lpstr>
      <vt:lpstr>Custom Design</vt:lpstr>
      <vt:lpstr>Microsoft Word Document</vt:lpstr>
      <vt:lpstr>Markov Processes</vt:lpstr>
      <vt:lpstr>Markov Process, Informally</vt:lpstr>
      <vt:lpstr>Markov Chain</vt:lpstr>
      <vt:lpstr>DTMCs</vt:lpstr>
      <vt:lpstr>DTMC Example</vt:lpstr>
      <vt:lpstr>Questions One Might Ask from this DTMC model</vt:lpstr>
      <vt:lpstr>State Occupancy Probability Vector</vt:lpstr>
      <vt:lpstr>Computing State Occupancy Probability Vector Advance</vt:lpstr>
      <vt:lpstr>Transition Probability Matrix</vt:lpstr>
      <vt:lpstr>Transient Behavior of DTMC</vt:lpstr>
      <vt:lpstr>Back to DTMC Example</vt:lpstr>
      <vt:lpstr>Computation for Example DTMC</vt:lpstr>
      <vt:lpstr>Reliability Example</vt:lpstr>
      <vt:lpstr>Reliability Example Computation</vt:lpstr>
      <vt:lpstr>Graphical Display of Time to Failure CDF</vt:lpstr>
      <vt:lpstr>Computational Considerations</vt:lpstr>
      <vt:lpstr>python Support for Sparse Linear Algebra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 Bryan</dc:creator>
  <cp:lastModifiedBy>Nicol, David Malcolm</cp:lastModifiedBy>
  <cp:revision>77</cp:revision>
  <dcterms:created xsi:type="dcterms:W3CDTF">2022-06-14T14:37:32Z</dcterms:created>
  <dcterms:modified xsi:type="dcterms:W3CDTF">2026-09-22T11:45:46Z</dcterms:modified>
</cp:coreProperties>
</file>