
<file path=[Content_Types].xml><?xml version="1.0" encoding="utf-8"?>
<Types xmlns="http://schemas.openxmlformats.org/package/2006/content-types">
  <Override PartName="/ppt/slides/slide14.xml" ContentType="application/vnd.openxmlformats-officedocument.presentationml.slide+xml"/>
  <Override PartName="/ppt/slideLayouts/slideLayout8.xml" ContentType="application/vnd.openxmlformats-officedocument.presentationml.slideLayout+xml"/>
  <Override PartName="/ppt/slides/slide33.xml" ContentType="application/vnd.openxmlformats-officedocument.presentationml.slide+xml"/>
  <Override PartName="/ppt/tags/tag11.xml" ContentType="application/vnd.openxmlformats-officedocument.presentationml.tags+xml"/>
  <Override PartName="/ppt/tags/tag1.xml" ContentType="application/vnd.openxmlformats-officedocument.presentationml.tags+xml"/>
  <Default Extension="bin" ContentType="application/vnd.openxmlformats-officedocument.presentationml.printerSettings"/>
  <Override PartName="/ppt/notesSlides/notesSlide13.xml" ContentType="application/vnd.openxmlformats-officedocument.presentationml.notesSlide+xml"/>
  <Override PartName="/ppt/notesSlides/notesSlide2.xml" ContentType="application/vnd.openxmlformats-officedocument.presentationml.notesSlide+xml"/>
  <Override PartName="/ppt/slides/slide18.xml" ContentType="application/vnd.openxmlformats-officedocument.presentationml.slide+xml"/>
  <Override PartName="/ppt/slides/slide37.xml" ContentType="application/vnd.openxmlformats-officedocument.presentationml.slide+xml"/>
  <Override PartName="/ppt/tags/tag15.xml" ContentType="application/vnd.openxmlformats-officedocument.presentationml.tags+xml"/>
  <Override PartName="/ppt/slides/slide3.xml" ContentType="application/vnd.openxmlformats-officedocument.presentationml.slide+xml"/>
  <Override PartName="/ppt/slideLayouts/slideLayout1.xml" ContentType="application/vnd.openxmlformats-officedocument.presentationml.slideLayout+xml"/>
  <Override PartName="/ppt/tags/tag5.xml" ContentType="application/vnd.openxmlformats-officedocument.presentationml.tags+xml"/>
  <Override PartName="/ppt/slides/slide23.xml" ContentType="application/vnd.openxmlformats-officedocument.presentationml.slide+xml"/>
  <Override PartName="/ppt/theme/theme1.xml" ContentType="application/vnd.openxmlformats-officedocument.theme+xml"/>
  <Override PartName="/ppt/tags/tag20.xml" ContentType="application/vnd.openxmlformats-officedocument.presentationml.tags+xml"/>
  <Override PartName="/ppt/slideLayouts/slideLayout10.xml" ContentType="application/vnd.openxmlformats-officedocument.presentationml.slideLayout+xml"/>
  <Override PartName="/ppt/notesSlides/notesSlide17.xml" ContentType="application/vnd.openxmlformats-officedocument.presentationml.notesSlide+xml"/>
  <Override PartName="/ppt/notesSlides/notesSlide6.xml" ContentType="application/vnd.openxmlformats-officedocument.presentationml.notesSlide+xml"/>
  <Override PartName="/ppt/notesSlides/notesSlide22.xml" ContentType="application/vnd.openxmlformats-officedocument.presentationml.notesSlide+xml"/>
  <Override PartName="/ppt/tags/tag9.xml" ContentType="application/vnd.openxmlformats-officedocument.presentationml.tags+xml"/>
  <Override PartName="/ppt/slideLayouts/slideLayout5.xml" ContentType="application/vnd.openxmlformats-officedocument.presentationml.slideLayout+xml"/>
  <Override PartName="/ppt/slides/slide30.xml" ContentType="application/vnd.openxmlformats-officedocument.presentationml.slide+xml"/>
  <Override PartName="/ppt/slides/slide27.xml" ContentType="application/vnd.openxmlformats-officedocument.presentationml.slide+xml"/>
  <Override PartName="/ppt/slides/slide11.xml" ContentType="application/vnd.openxmlformats-officedocument.presentationml.slide+xml"/>
  <Override PartName="/ppt/tags/tag19.xml" ContentType="application/vnd.openxmlformats-officedocument.presentationml.tags+xml"/>
  <Override PartName="/ppt/slides/slide7.xml" ContentType="application/vnd.openxmlformats-officedocument.presentationml.slide+xml"/>
  <Override PartName="/ppt/slideMasters/slideMaster3.xml" ContentType="application/vnd.openxmlformats-officedocument.presentationml.slideMaster+xml"/>
  <Override PartName="/ppt/notesSlides/notesSlide8.xml" ContentType="application/vnd.openxmlformats-officedocument.presentationml.notesSlide+xml"/>
  <Override PartName="/ppt/slideLayouts/slideLayout14.xml" ContentType="application/vnd.openxmlformats-officedocument.presentationml.slideLayout+xml"/>
  <Override PartName="/ppt/notesSlides/notesSlide26.xml" ContentType="application/vnd.openxmlformats-officedocument.presentationml.notesSlide+xml"/>
  <Override PartName="/ppt/slideLayouts/slideLayout9.xml" ContentType="application/vnd.openxmlformats-officedocument.presentationml.slideLayout+xml"/>
  <Override PartName="/ppt/slides/slide34.xml" ContentType="application/vnd.openxmlformats-officedocument.presentationml.slide+xml"/>
  <Override PartName="/ppt/slides/slide15.xml" ContentType="application/vnd.openxmlformats-officedocument.presentationml.slide+xml"/>
  <Override PartName="/ppt/tags/tag12.xml" ContentType="application/vnd.openxmlformats-officedocument.presentationml.tags+xml"/>
  <Override PartName="/ppt/tags/tag2.xml" ContentType="application/vnd.openxmlformats-officedocument.presentationml.tags+xml"/>
  <Override PartName="/ppt/slides/slide20.xml" ContentType="application/vnd.openxmlformats-officedocument.presentationml.slide+xml"/>
  <Override PartName="/ppt/presProps.xml" ContentType="application/vnd.openxmlformats-officedocument.presentationml.presProps+xml"/>
  <Override PartName="/ppt/notesSlides/notesSlide14.xml" ContentType="application/vnd.openxmlformats-officedocument.presentationml.notesSlide+xml"/>
  <Override PartName="/ppt/notesSlides/notesSlide3.xml" ContentType="application/vnd.openxmlformats-officedocument.presentationml.notesSlide+xml"/>
  <Override PartName="/ppt/slides/slide19.xml" ContentType="application/vnd.openxmlformats-officedocument.presentationml.slide+xml"/>
  <Override PartName="/ppt/slides/slide38.xml" ContentType="application/vnd.openxmlformats-officedocument.presentationml.slide+xml"/>
  <Override PartName="/ppt/tags/tag16.xml" ContentType="application/vnd.openxmlformats-officedocument.presentationml.tags+xml"/>
  <Override PartName="/ppt/slides/slide4.xml" ContentType="application/vnd.openxmlformats-officedocument.presentationml.slide+xml"/>
  <Override PartName="/ppt/slideLayouts/slideLayout2.xml" ContentType="application/vnd.openxmlformats-officedocument.presentationml.slideLayout+xml"/>
  <Override PartName="/ppt/tags/tag6.xml" ContentType="application/vnd.openxmlformats-officedocument.presentationml.tags+xml"/>
  <Override PartName="/ppt/slides/slide24.xml" ContentType="application/vnd.openxmlformats-officedocument.presentationml.slide+xml"/>
  <Override PartName="/ppt/theme/theme2.xml" ContentType="application/vnd.openxmlformats-officedocument.theme+xml"/>
  <Override PartName="/ppt/slideLayouts/slideLayout11.xml" ContentType="application/vnd.openxmlformats-officedocument.presentationml.slideLayout+xml"/>
  <Override PartName="/ppt/notesSlides/notesSlide18.xml" ContentType="application/vnd.openxmlformats-officedocument.presentationml.notesSlide+xml"/>
  <Override PartName="/docProps/core.xml" ContentType="application/vnd.openxmlformats-package.core-properties+xml"/>
  <Override PartName="/ppt/notesSlides/notesSlide7.xml" ContentType="application/vnd.openxmlformats-officedocument.presentationml.notesSlide+xml"/>
  <Default Extension="jpeg" ContentType="image/jpeg"/>
  <Override PartName="/ppt/notesSlides/notesSlide23.xml" ContentType="application/vnd.openxmlformats-officedocument.presentationml.notesSlide+xml"/>
  <Override PartName="/ppt/slides/slide8.xml" ContentType="application/vnd.openxmlformats-officedocument.presentationml.slide+xml"/>
  <Override PartName="/ppt/slides/slide12.xml" ContentType="application/vnd.openxmlformats-officedocument.presentationml.slide+xml"/>
  <Override PartName="/ppt/slideLayouts/slideLayout6.xml" ContentType="application/vnd.openxmlformats-officedocument.presentationml.slideLayout+xml"/>
  <Override PartName="/ppt/slides/slide28.xml" ContentType="application/vnd.openxmlformats-officedocument.presentationml.slide+xml"/>
  <Override PartName="/ppt/slides/slide31.xml" ContentType="application/vnd.openxmlformats-officedocument.presentationml.slide+xml"/>
  <Override PartName="/ppt/notesSlides/notesSlide9.xml" ContentType="application/vnd.openxmlformats-officedocument.presentationml.notesSlide+xml"/>
  <Override PartName="/ppt/notesSlides/notesSlide11.xml" ContentType="application/vnd.openxmlformats-officedocument.presentationml.notesSlide+xml"/>
  <Default Extension="rels" ContentType="application/vnd.openxmlformats-package.relationships+xml"/>
  <Override PartName="/ppt/notesSlides/notesSlide27.xml" ContentType="application/vnd.openxmlformats-officedocument.presentationml.notesSlide+xml"/>
  <Override PartName="/ppt/slides/slide16.xml" ContentType="application/vnd.openxmlformats-officedocument.presentationml.slide+xml"/>
  <Override PartName="/ppt/slides/slide35.xml" ContentType="application/vnd.openxmlformats-officedocument.presentationml.slide+xml"/>
  <Override PartName="/ppt/tags/tag13.xml" ContentType="application/vnd.openxmlformats-officedocument.presentationml.tags+xml"/>
  <Override PartName="/ppt/tags/tag3.xml" ContentType="application/vnd.openxmlformats-officedocument.presentationml.tags+xml"/>
  <Override PartName="/ppt/slides/slide1.xml" ContentType="application/vnd.openxmlformats-officedocument.presentationml.slide+xml"/>
  <Override PartName="/ppt/slides/slide21.xml" ContentType="application/vnd.openxmlformats-officedocument.presentationml.slide+xml"/>
  <Override PartName="/ppt/notesSlides/notesSlide15.xml" ContentType="application/vnd.openxmlformats-officedocument.presentationml.notesSlide+xml"/>
  <Override PartName="/ppt/notesSlides/notesSlide4.xml" ContentType="application/vnd.openxmlformats-officedocument.presentationml.notesSlide+xml"/>
  <Override PartName="/ppt/notesSlides/notesSlide20.xml" ContentType="application/vnd.openxmlformats-officedocument.presentationml.notesSlide+xml"/>
  <Override PartName="/ppt/slides/slide5.xml" ContentType="application/vnd.openxmlformats-officedocument.presentationml.slide+xml"/>
  <Override PartName="/ppt/slideMasters/slideMaster1.xml" ContentType="application/vnd.openxmlformats-officedocument.presentationml.slideMaster+xml"/>
  <Override PartName="/ppt/slideLayouts/slideLayout3.xml" ContentType="application/vnd.openxmlformats-officedocument.presentationml.slideLayout+xml"/>
  <Override PartName="/ppt/slides/slide25.xml" ContentType="application/vnd.openxmlformats-officedocument.presentationml.slide+xml"/>
  <Override PartName="/ppt/theme/theme3.xml" ContentType="application/vnd.openxmlformats-officedocument.theme+xml"/>
  <Override PartName="/ppt/tags/tag7.xml" ContentType="application/vnd.openxmlformats-officedocument.presentationml.tags+xml"/>
  <Override PartName="/ppt/tags/tag17.xml" ContentType="application/vnd.openxmlformats-officedocument.presentationml.tags+xml"/>
  <Default Extension="mp4" ContentType="video/mp4"/>
  <Override PartName="/ppt/slideLayouts/slideLayout12.xml" ContentType="application/vnd.openxmlformats-officedocument.presentationml.slideLayout+xml"/>
  <Override PartName="/ppt/notesSlides/notesSlide19.xml" ContentType="application/vnd.openxmlformats-officedocument.presentationml.notesSlide+xml"/>
  <Override PartName="/ppt/notesSlides/notesSlide24.xml" ContentType="application/vnd.openxmlformats-officedocument.presentationml.notesSlide+xml"/>
  <Override PartName="/ppt/slides/slide9.xml" ContentType="application/vnd.openxmlformats-officedocument.presentationml.slide+xml"/>
  <Override PartName="/ppt/slides/slide13.xml" ContentType="application/vnd.openxmlformats-officedocument.presentationml.slide+xml"/>
  <Default Extension="xml" ContentType="application/xml"/>
  <Override PartName="/ppt/tableStyles.xml" ContentType="application/vnd.openxmlformats-officedocument.presentationml.tableStyles+xml"/>
  <Override PartName="/ppt/slideLayouts/slideLayout7.xml" ContentType="application/vnd.openxmlformats-officedocument.presentationml.slideLayout+xml"/>
  <Override PartName="/ppt/notesSlides/notesSlide10.xml" ContentType="application/vnd.openxmlformats-officedocument.presentationml.notesSlide+xml"/>
  <Override PartName="/ppt/slides/slide32.xml" ContentType="application/vnd.openxmlformats-officedocument.presentationml.slide+xml"/>
  <Override PartName="/docProps/app.xml" ContentType="application/vnd.openxmlformats-officedocument.extended-properties+xml"/>
  <Override PartName="/ppt/slides/slide29.xml" ContentType="application/vnd.openxmlformats-officedocument.presentationml.slide+xml"/>
  <Override PartName="/ppt/viewProps.xml" ContentType="application/vnd.openxmlformats-officedocument.presentationml.viewProps+xml"/>
  <Override PartName="/ppt/tags/tag10.xml" ContentType="application/vnd.openxmlformats-officedocument.presentationml.tags+xml"/>
  <Override PartName="/ppt/notesMasters/notesMaster1.xml" ContentType="application/vnd.openxmlformats-officedocument.presentationml.notesMaster+xml"/>
  <Override PartName="/ppt/notesSlides/notesSlide12.xml" ContentType="application/vnd.openxmlformats-officedocument.presentationml.notesSlide+xml"/>
  <Override PartName="/ppt/notesSlides/notesSlide28.xml" ContentType="application/vnd.openxmlformats-officedocument.presentationml.notesSlide+xml"/>
  <Override PartName="/ppt/notesSlides/notesSlide1.xml" ContentType="application/vnd.openxmlformats-officedocument.presentationml.notesSlide+xml"/>
  <Override PartName="/ppt/slides/slide17.xml" ContentType="application/vnd.openxmlformats-officedocument.presentationml.slide+xml"/>
  <Override PartName="/ppt/slides/slide36.xml" ContentType="application/vnd.openxmlformats-officedocument.presentationml.slide+xml"/>
  <Override PartName="/ppt/presentation.xml" ContentType="application/vnd.openxmlformats-officedocument.presentationml.presentation.main+xml"/>
  <Override PartName="/ppt/tags/tag14.xml" ContentType="application/vnd.openxmlformats-officedocument.presentationml.tags+xml"/>
  <Override PartName="/ppt/tags/tag4.xml" ContentType="application/vnd.openxmlformats-officedocument.presentationml.tags+xml"/>
  <Override PartName="/ppt/slides/slide2.xml" ContentType="application/vnd.openxmlformats-officedocument.presentationml.slide+xml"/>
  <Override PartName="/ppt/slides/slide22.xml" ContentType="application/vnd.openxmlformats-officedocument.presentationml.slide+xml"/>
  <Override PartName="/ppt/notesSlides/notesSlide16.xml" ContentType="application/vnd.openxmlformats-officedocument.presentationml.notesSlide+xml"/>
  <Override PartName="/ppt/notesSlides/notesSlide5.xml" ContentType="application/vnd.openxmlformats-officedocument.presentationml.notesSlide+xml"/>
  <Override PartName="/ppt/notesSlides/notesSlide21.xml" ContentType="application/vnd.openxmlformats-officedocument.presentationml.notesSlide+xml"/>
  <Override PartName="/ppt/tags/tag8.xml" ContentType="application/vnd.openxmlformats-officedocument.presentationml.tags+xml"/>
  <Override PartName="/ppt/slideMasters/slideMaster2.xml" ContentType="application/vnd.openxmlformats-officedocument.presentationml.slideMaster+xml"/>
  <Override PartName="/ppt/slideLayouts/slideLayout4.xml" ContentType="application/vnd.openxmlformats-officedocument.presentationml.slideLayout+xml"/>
  <Override PartName="/ppt/slides/slide26.xml" ContentType="application/vnd.openxmlformats-officedocument.presentationml.slide+xml"/>
  <Override PartName="/ppt/theme/theme4.xml" ContentType="application/vnd.openxmlformats-officedocument.theme+xml"/>
  <Override PartName="/ppt/slides/slide10.xml" ContentType="application/vnd.openxmlformats-officedocument.presentationml.slide+xml"/>
  <Override PartName="/ppt/tags/tag18.xml" ContentType="application/vnd.openxmlformats-officedocument.presentationml.tags+xml"/>
  <Override PartName="/ppt/slides/slide6.xml" ContentType="application/vnd.openxmlformats-officedocument.presentationml.slide+xml"/>
  <Override PartName="/ppt/slideLayouts/slideLayout13.xml" ContentType="application/vnd.openxmlformats-officedocument.presentationml.slideLayout+xml"/>
  <Default Extension="png" ContentType="image/png"/>
  <Override PartName="/ppt/notesSlides/notesSlide25.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48" r:id="rId1"/>
    <p:sldMasterId id="2147483660" r:id="rId2"/>
    <p:sldMasterId id="2147483662" r:id="rId3"/>
  </p:sldMasterIdLst>
  <p:notesMasterIdLst>
    <p:notesMasterId r:id="rId42"/>
  </p:notesMasterIdLst>
  <p:sldIdLst>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56" r:id="rId4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SorterView">
  <p:normalViewPr>
    <p:restoredLeft sz="15620"/>
    <p:restoredTop sz="94660"/>
  </p:normalViewPr>
  <p:slideViewPr>
    <p:cSldViewPr snapToGrid="0" snapToObjects="1">
      <p:cViewPr varScale="1">
        <p:scale>
          <a:sx n="98" d="100"/>
          <a:sy n="98" d="100"/>
        </p:scale>
        <p:origin x="-640" y="-11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8028800" cy="78028800"/>
</p:viewPr>
</file>

<file path=ppt/_rels/presentation.xml.rels><?xml version="1.0" encoding="UTF-8" standalone="yes"?>
<Relationships xmlns="http://schemas.openxmlformats.org/package/2006/relationships"><Relationship Id="rId46" Type="http://schemas.openxmlformats.org/officeDocument/2006/relationships/theme" Target="theme/theme1.xml"/><Relationship Id="rId47" Type="http://schemas.openxmlformats.org/officeDocument/2006/relationships/tableStyles" Target="tableStyles.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slide" Target="slides/slide26.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slide" Target="slides/slide1.xml"/><Relationship Id="rId5" Type="http://schemas.openxmlformats.org/officeDocument/2006/relationships/slide" Target="slides/slide2.xml"/><Relationship Id="rId30" Type="http://schemas.openxmlformats.org/officeDocument/2006/relationships/slide" Target="slides/slide27.xml"/><Relationship Id="rId31" Type="http://schemas.openxmlformats.org/officeDocument/2006/relationships/slide" Target="slides/slide28.xml"/><Relationship Id="rId32" Type="http://schemas.openxmlformats.org/officeDocument/2006/relationships/slide" Target="slides/slide29.xml"/><Relationship Id="rId9" Type="http://schemas.openxmlformats.org/officeDocument/2006/relationships/slide" Target="slides/slide6.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33" Type="http://schemas.openxmlformats.org/officeDocument/2006/relationships/slide" Target="slides/slide30.xml"/><Relationship Id="rId34" Type="http://schemas.openxmlformats.org/officeDocument/2006/relationships/slide" Target="slides/slide31.xml"/><Relationship Id="rId35" Type="http://schemas.openxmlformats.org/officeDocument/2006/relationships/slide" Target="slides/slide32.xml"/><Relationship Id="rId36" Type="http://schemas.openxmlformats.org/officeDocument/2006/relationships/slide" Target="slides/slide33.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37" Type="http://schemas.openxmlformats.org/officeDocument/2006/relationships/slide" Target="slides/slide34.xml"/><Relationship Id="rId38" Type="http://schemas.openxmlformats.org/officeDocument/2006/relationships/slide" Target="slides/slide35.xml"/><Relationship Id="rId39" Type="http://schemas.openxmlformats.org/officeDocument/2006/relationships/slide" Target="slides/slide36.xml"/><Relationship Id="rId40" Type="http://schemas.openxmlformats.org/officeDocument/2006/relationships/slide" Target="slides/slide37.xml"/><Relationship Id="rId41" Type="http://schemas.openxmlformats.org/officeDocument/2006/relationships/slide" Target="slides/slide38.xml"/><Relationship Id="rId42" Type="http://schemas.openxmlformats.org/officeDocument/2006/relationships/notesMaster" Target="notesMasters/notesMaster1.xml"/><Relationship Id="rId43" Type="http://schemas.openxmlformats.org/officeDocument/2006/relationships/printerSettings" Target="printerSettings/printerSettings1.bin"/><Relationship Id="rId44" Type="http://schemas.openxmlformats.org/officeDocument/2006/relationships/presProps" Target="presProps.xml"/><Relationship Id="rId4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E787100-4194-2B40-BA5C-E716D4F55263}" type="datetimeFigureOut">
              <a:rPr lang="en-US"/>
              <a:pPr/>
              <a:t>3/7/16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2204927-E1B5-5549-9106-D0423A5464B7}" type="slidenum">
              <a:rPr/>
              <a:pPr/>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3250" name="Slide Image Placeholder 1"/>
          <p:cNvSpPr>
            <a:spLocks noGrp="1" noRot="1" noChangeAspect="1"/>
          </p:cNvSpPr>
          <p:nvPr>
            <p:ph type="sldImg"/>
          </p:nvPr>
        </p:nvSpPr>
        <p:spPr>
          <a:ln/>
        </p:spPr>
      </p:sp>
      <p:sp>
        <p:nvSpPr>
          <p:cNvPr id="53251" name="Notes Placeholder 2"/>
          <p:cNvSpPr>
            <a:spLocks noGrp="1"/>
          </p:cNvSpPr>
          <p:nvPr>
            <p:ph type="body" idx="1"/>
          </p:nvPr>
        </p:nvSpPr>
        <p:spPr>
          <a:noFill/>
          <a:ln/>
        </p:spPr>
        <p:txBody>
          <a:bodyPr/>
          <a:lstStyle/>
          <a:p>
            <a:endParaRPr lang="en-US"/>
          </a:p>
        </p:txBody>
      </p:sp>
      <p:sp>
        <p:nvSpPr>
          <p:cNvPr id="53252" name="Slide Number Placeholder 3"/>
          <p:cNvSpPr>
            <a:spLocks noGrp="1"/>
          </p:cNvSpPr>
          <p:nvPr>
            <p:ph type="sldNum" sz="quarter" idx="5"/>
          </p:nvPr>
        </p:nvSpPr>
        <p:spPr>
          <a:noFill/>
        </p:spPr>
        <p:txBody>
          <a:bodyPr/>
          <a:lstStyle/>
          <a:p>
            <a:fld id="{654D1470-8150-D549-B4E8-5BE90C0E4778}" type="slidenum">
              <a:rPr lang="en-US">
                <a:solidFill>
                  <a:prstClr val="black"/>
                </a:solidFill>
              </a:rPr>
              <a:pPr/>
              <a:t>1</a:t>
            </a:fld>
            <a:endParaRPr lang="en-US">
              <a:solidFill>
                <a:prstClr val="black"/>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One natural is why not just use outdoor localization</a:t>
            </a:r>
            <a:r>
              <a:rPr lang="en-US" baseline="0" dirty="0" smtClean="0"/>
              <a:t> technology. GPS is extremely successful for outdoor localization. However, when a user is at lower part of the building, GPS signal is not strong enough to penetrate all the way. Even at some places GPS signal can be sensed, since the signal bounces too much, indoor GPS localization is very difficult. </a:t>
            </a:r>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2</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760418260"/>
      </p:ext>
    </p:extLst>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One natural is why not just use outdoor localization</a:t>
            </a:r>
            <a:r>
              <a:rPr lang="en-US" baseline="0" dirty="0" smtClean="0"/>
              <a:t> technology. GPS is extremely successful for outdoor localization. </a:t>
            </a:r>
          </a:p>
          <a:p>
            <a:r>
              <a:rPr lang="en-US" baseline="0" dirty="0" smtClean="0"/>
              <a:t>Signals are not strong enough, even some of them come up, they bounce around a lot. Therefore, it does not indoors.</a:t>
            </a:r>
          </a:p>
          <a:p>
            <a:endParaRPr lang="en-US" baseline="0" dirty="0" smtClean="0"/>
          </a:p>
          <a:p>
            <a:r>
              <a:rPr lang="en-US" baseline="0" dirty="0" smtClean="0"/>
              <a:t>However, when a user is at lower part of the building, GPS signal is not strong enough to penetrate all the way. Even at some places GPS signal can be sensed, since the signal bounces too much, indoor GPS localization is very difficult. </a:t>
            </a:r>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3</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960719263"/>
      </p:ext>
    </p:extLst>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a:t>
            </a:r>
            <a:r>
              <a:rPr lang="en-US" baseline="0" dirty="0" smtClean="0"/>
              <a:t>esearchers in our </a:t>
            </a:r>
            <a:r>
              <a:rPr lang="en-US" baseline="0" dirty="0" err="1" smtClean="0"/>
              <a:t>comm</a:t>
            </a:r>
            <a:r>
              <a:rPr lang="en-US" baseline="0" dirty="0" smtClean="0"/>
              <a:t> have done indoor localization research for years. Using Wi-Fi signal is a popular a approach since Wi-Fi access points are readily available in many indoor environments. The most popular Wi-Fi localization method is to make use of Wi-Fi signal strength empirically. The idea was the following. Let’s assume there are several Aps in the environment. Now, A user’s smartphone can run a </a:t>
            </a:r>
            <a:r>
              <a:rPr lang="en-US" baseline="0" dirty="0" err="1" smtClean="0"/>
              <a:t>WiFi</a:t>
            </a:r>
            <a:r>
              <a:rPr lang="en-US" baseline="0" dirty="0" smtClean="0"/>
              <a:t> scan and get signal strength of each AP. When the user walks, the received signal strengths by the phone change. Therefore, signal strengths can be used to infer the user’s location. However, to make this happen, someone has to go to every place and record location and signal strengths mapping. That takes a lot of effort. Even worse, the mapping changes overtime and has to be refreshed to ensure good localization performance. </a:t>
            </a:r>
            <a:r>
              <a:rPr lang="en-US" dirty="0" smtClean="0">
                <a:latin typeface="+mn-lt"/>
                <a:ea typeface="+mn-ea"/>
                <a:cs typeface="+mn-cs"/>
              </a:rPr>
              <a:t>periodic calibration.</a:t>
            </a:r>
          </a:p>
          <a:p>
            <a:endParaRPr lang="en-US" dirty="0" smtClean="0">
              <a:latin typeface="+mn-lt"/>
              <a:ea typeface="+mn-ea"/>
              <a:cs typeface="+mn-cs"/>
            </a:endParaRPr>
          </a:p>
          <a:p>
            <a:r>
              <a:rPr lang="en-US" dirty="0" smtClean="0">
                <a:latin typeface="+mn-lt"/>
                <a:ea typeface="+mn-ea"/>
                <a:cs typeface="+mn-cs"/>
              </a:rPr>
              <a:t>Wi-Fi is not the only approach that has been considered. People have also looked at [click]</a:t>
            </a:r>
          </a:p>
          <a:p>
            <a:endParaRPr lang="en-US" dirty="0" smtClean="0">
              <a:latin typeface="+mn-lt"/>
              <a:ea typeface="+mn-ea"/>
              <a:cs typeface="+mn-cs"/>
            </a:endParaRPr>
          </a:p>
          <a:p>
            <a:endParaRPr lang="en-US" dirty="0" smtClean="0">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4</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956541039"/>
      </p:ext>
    </p:extLst>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Other approaches</a:t>
            </a:r>
          </a:p>
          <a:p>
            <a:endParaRPr lang="en-US" dirty="0" smtClean="0"/>
          </a:p>
          <a:p>
            <a:endParaRPr lang="en-US" dirty="0" smtClean="0"/>
          </a:p>
          <a:p>
            <a:endParaRPr lang="en-US" dirty="0" smtClean="0"/>
          </a:p>
          <a:p>
            <a:r>
              <a:rPr lang="en-US" dirty="0" smtClean="0"/>
              <a:t>Another</a:t>
            </a:r>
            <a:r>
              <a:rPr lang="en-US" baseline="0" dirty="0" smtClean="0"/>
              <a:t> approach is deploying beacons. For example, sound beacons and Bluetooth beacons.</a:t>
            </a:r>
          </a:p>
          <a:p>
            <a:endParaRPr lang="en-US" baseline="0" dirty="0" smtClean="0"/>
          </a:p>
          <a:p>
            <a:r>
              <a:rPr lang="en-US" altLang="zh-CN" baseline="0" dirty="0" smtClean="0"/>
              <a:t>In sound beacons case, the system estimated the distances by looking at the signal propagation time and by getting these estimates from different beacons, people find it is possible to localize where the user is.</a:t>
            </a:r>
            <a:endParaRPr lang="en-US" dirty="0" smtClean="0"/>
          </a:p>
          <a:p>
            <a:endParaRPr lang="en-US" dirty="0" smtClean="0"/>
          </a:p>
          <a:p>
            <a:r>
              <a:rPr lang="en-US" dirty="0" smtClean="0"/>
              <a:t>In </a:t>
            </a:r>
            <a:r>
              <a:rPr lang="en-US" dirty="0" err="1" smtClean="0"/>
              <a:t>blt</a:t>
            </a:r>
            <a:r>
              <a:rPr lang="en-US" dirty="0" smtClean="0"/>
              <a:t> beacon cases, when</a:t>
            </a:r>
            <a:r>
              <a:rPr lang="en-US" baseline="0" dirty="0" smtClean="0"/>
              <a:t> a user pass by  the </a:t>
            </a:r>
            <a:r>
              <a:rPr lang="en-US" baseline="0" dirty="0" err="1" smtClean="0"/>
              <a:t>blt</a:t>
            </a:r>
            <a:r>
              <a:rPr lang="en-US" baseline="0" dirty="0" smtClean="0"/>
              <a:t> beacons, the smartphone can sense the signal and figure out where the user is.</a:t>
            </a:r>
          </a:p>
          <a:p>
            <a:endParaRPr lang="en-US" dirty="0" smtClean="0"/>
          </a:p>
          <a:p>
            <a:r>
              <a:rPr lang="en-US" dirty="0" smtClean="0"/>
              <a:t>Continuous localization will need large amount</a:t>
            </a:r>
            <a:r>
              <a:rPr lang="en-US" baseline="0" dirty="0" smtClean="0"/>
              <a:t> of beacon deployment. </a:t>
            </a:r>
          </a:p>
          <a:p>
            <a:endParaRPr lang="en-US" baseline="0" dirty="0" smtClean="0"/>
          </a:p>
          <a:p>
            <a:r>
              <a:rPr lang="en-US" baseline="0" dirty="0" smtClean="0"/>
              <a:t>Use </a:t>
            </a:r>
            <a:r>
              <a:rPr lang="en-US" baseline="0" dirty="0" err="1" smtClean="0"/>
              <a:t>ble</a:t>
            </a:r>
            <a:r>
              <a:rPr lang="en-US" baseline="0" dirty="0" smtClean="0"/>
              <a:t> as seed landmark and remove it.</a:t>
            </a:r>
          </a:p>
          <a:p>
            <a:r>
              <a:rPr lang="en-US" baseline="0" dirty="0" smtClean="0"/>
              <a:t>The problem with Bluetooth is that if you want blue only solution, it is good to localize you to very short distance, that is the very reason why you need a lot of them. Anything that you can blank it. It is good because you need only one for the whole building, but you don’t know where you are in the building. Trade-off between </a:t>
            </a:r>
            <a:r>
              <a:rPr lang="en-US" baseline="0" dirty="0" err="1" smtClean="0"/>
              <a:t>granarity</a:t>
            </a:r>
            <a:r>
              <a:rPr lang="en-US" baseline="0" dirty="0" smtClean="0"/>
              <a:t> in terms of localization and deployment cost.</a:t>
            </a:r>
          </a:p>
          <a:p>
            <a:endParaRPr lang="en-US" baseline="0" dirty="0" smtClean="0"/>
          </a:p>
          <a:p>
            <a:r>
              <a:rPr lang="en-US" baseline="0" dirty="0" smtClean="0"/>
              <a:t>How to guarantee landmarks? I can create landmarks,  If not, add beacons, magnetics or just boxes that people cannot go that way. Locations are automatically learnt.</a:t>
            </a:r>
          </a:p>
          <a:p>
            <a:endParaRPr lang="en-US" baseline="0" dirty="0" smtClean="0"/>
          </a:p>
          <a:p>
            <a:endParaRPr lang="en-US" baseline="0" dirty="0" smtClean="0"/>
          </a:p>
          <a:p>
            <a:r>
              <a:rPr lang="en-US" baseline="0" dirty="0" smtClean="0"/>
              <a:t>Later, put an umbrella and say we use </a:t>
            </a:r>
            <a:r>
              <a:rPr lang="en-US" baseline="0" dirty="0" err="1" smtClean="0"/>
              <a:t>wifi</a:t>
            </a:r>
            <a:r>
              <a:rPr lang="en-US" baseline="0" dirty="0" smtClean="0"/>
              <a:t>, but not war-driving, we use </a:t>
            </a:r>
            <a:r>
              <a:rPr lang="en-US" baseline="0" dirty="0" err="1" smtClean="0"/>
              <a:t>ble</a:t>
            </a:r>
            <a:r>
              <a:rPr lang="en-US" baseline="0" dirty="0" smtClean="0"/>
              <a:t> if necessary, but a small number.</a:t>
            </a:r>
          </a:p>
          <a:p>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5</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5644086"/>
      </p:ext>
    </p:extLst>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If </a:t>
            </a:r>
            <a:r>
              <a:rPr lang="en-US" baseline="0" dirty="0" smtClean="0"/>
              <a:t>you want to do this. What is the first thing we need? The first thing we need is to figure out what is a landmark. In some sense, we are going to call a particular unique pattern in sensor data a landmark.</a:t>
            </a:r>
          </a:p>
          <a:p>
            <a:r>
              <a:rPr lang="en-US" baseline="0" dirty="0" smtClean="0"/>
              <a:t> How can we figure the pattern? We don’t want to predefine the patterns.</a:t>
            </a:r>
          </a:p>
          <a:p>
            <a:r>
              <a:rPr lang="en-US" baseline="0" dirty="0" smtClean="0"/>
              <a:t>We want our system to work in a shopping mall in Africa. We don’t know what is in that shopping mall. The shopping mall may not have a water fountain. So we cannot ask the phone to look for a particular signature in the shopping mall, because that signature may not exist. What we really want is as people walk in the shopping mall, they should automatically figure out what are the landmarks in that shopping mall. That is very important.</a:t>
            </a:r>
          </a:p>
          <a:p>
            <a:endParaRPr lang="en-US" baseline="0" dirty="0" smtClean="0"/>
          </a:p>
          <a:p>
            <a:r>
              <a:rPr lang="en-US" baseline="0" dirty="0" smtClean="0"/>
              <a:t>The first question we ask is “how to automatically detect sensor landmarks”</a:t>
            </a:r>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6</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338197038"/>
      </p:ext>
    </p:extLst>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US" dirty="0" smtClean="0"/>
              <a:t>We started</a:t>
            </a:r>
            <a:r>
              <a:rPr lang="en-US" baseline="0" dirty="0" smtClean="0"/>
              <a:t> thinking can we just do localization without relying on any </a:t>
            </a:r>
            <a:r>
              <a:rPr lang="en-US" baseline="0" dirty="0" err="1" smtClean="0"/>
              <a:t>infrasture</a:t>
            </a:r>
            <a:r>
              <a:rPr lang="en-US" baseline="0" dirty="0" smtClean="0"/>
              <a:t>. That might be possible because around 2007, these phone started coming in. These phones have a rich set of sensors. If you can utility the sensors to understand these mobility patterns of the humans. We don’t need to rely on other </a:t>
            </a:r>
            <a:r>
              <a:rPr lang="en-US" baseline="0" dirty="0" err="1" smtClean="0"/>
              <a:t>infrastures</a:t>
            </a:r>
            <a:r>
              <a:rPr lang="en-US" baseline="0" dirty="0" smtClean="0"/>
              <a:t> telling us where we are. We are self </a:t>
            </a:r>
            <a:r>
              <a:rPr lang="en-US" baseline="0" dirty="0" err="1" smtClean="0"/>
              <a:t>suffiecent</a:t>
            </a:r>
            <a:r>
              <a:rPr lang="en-US" baseline="0" dirty="0" smtClean="0"/>
              <a:t> and we can figure it out.</a:t>
            </a:r>
          </a:p>
          <a:p>
            <a:endParaRPr lang="en-US" baseline="0" dirty="0" smtClean="0"/>
          </a:p>
          <a:p>
            <a:r>
              <a:rPr lang="en-US" baseline="0" dirty="0" smtClean="0"/>
              <a:t>When we started the project, we thought this should be doable. The accelerometer data bounces and gives me the number of steps that the user has walked. Done. If you know the step length, which does not vary too much, we can compute the distance. Done. Given that the compass data tells you where you are walking. I can take and compass and I can out all these together and I should be able to get the user’s actual path. We tried this and this turned out to be the estimated path. And we go back and look into literature, it turns out these algorithms are called dead reckoning and they are very difficult.</a:t>
            </a:r>
            <a:endParaRPr lang="en-US" dirty="0" smtClean="0"/>
          </a:p>
          <a:p>
            <a:r>
              <a:rPr lang="en-US" dirty="0" smtClean="0"/>
              <a:t>---------------------------------------</a:t>
            </a:r>
          </a:p>
          <a:p>
            <a:endParaRPr lang="en-US" dirty="0" smtClean="0"/>
          </a:p>
          <a:p>
            <a:r>
              <a:rPr lang="en-US" dirty="0" smtClean="0"/>
              <a:t>//In all these existing body of work,</a:t>
            </a:r>
            <a:r>
              <a:rPr lang="en-US" baseline="0" dirty="0" smtClean="0"/>
              <a:t> people were trying to use signals from external infrastructures. </a:t>
            </a:r>
          </a:p>
          <a:p>
            <a:endParaRPr lang="en-US" baseline="0" dirty="0" smtClean="0"/>
          </a:p>
          <a:p>
            <a:r>
              <a:rPr lang="en-US" baseline="0" dirty="0" smtClean="0"/>
              <a:t>%At around 2007, accelerometer, compass and gyroscope, these motion sensors, started get integrated into %smartphones. people started thinking can these embedded sensors be used for localization as apposed to relying %these surrounding infrastructures. </a:t>
            </a:r>
          </a:p>
          <a:p>
            <a:endParaRPr lang="en-US" baseline="0" dirty="0" smtClean="0"/>
          </a:p>
          <a:p>
            <a:r>
              <a:rPr lang="en-US" baseline="0" dirty="0" smtClean="0"/>
              <a:t>Around 2007, </a:t>
            </a:r>
            <a:r>
              <a:rPr lang="en-US" baseline="0" dirty="0" err="1" smtClean="0"/>
              <a:t>acc</a:t>
            </a:r>
            <a:r>
              <a:rPr lang="en-US" baseline="0" dirty="0" smtClean="0"/>
              <a:t>, compass, gyroscope, these motion sensors started coming onto smartphones, then people start thinking hey, can we use these sensors to actually localize the user as opposed to using all these wireless and acoustic signals from the infrastructures. The idea was to use the phone sensors themselves to figure out where the user is. And the key idea was the following. </a:t>
            </a:r>
          </a:p>
          <a:p>
            <a:endParaRPr lang="en-US" baseline="0" dirty="0" smtClean="0"/>
          </a:p>
          <a:p>
            <a:endParaRPr lang="en-US" baseline="0" dirty="0" smtClean="0"/>
          </a:p>
          <a:p>
            <a:endParaRPr lang="en-US" baseline="0" dirty="0" smtClean="0"/>
          </a:p>
          <a:p>
            <a:pPr defTabSz="914350">
              <a:defRPr/>
            </a:pPr>
            <a:r>
              <a:rPr lang="en-US" baseline="0" dirty="0" smtClean="0"/>
              <a:t>So, when a user walks, because the phone actually bounces during walking, the accelerometer data from the phone turns out like this. If you look at this data, you should be able to count the number of steps that the user has walked. Now, let’s say, you know the user’s step length, you could multiply the step length with the number of steps. That should tell you the user’s walking distance. That is not hard to do, if you apply simple filtering techniques. Of course, distance is not enough, you also need to know the direction in which the user is walking, otherwise you won’t be able to track the user. then the compass of the phone gives you a reasonable estimate of direction, so if you now combine distance and direction together, you should be able to track this path in which the user has walked. </a:t>
            </a:r>
            <a:endParaRPr lang="en-US" dirty="0" smtClean="0"/>
          </a:p>
          <a:p>
            <a:endParaRPr lang="en-US" dirty="0" smtClean="0"/>
          </a:p>
          <a:p>
            <a:pPr defTabSz="914350">
              <a:defRPr/>
            </a:pPr>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7</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437378529"/>
      </p:ext>
    </p:extLst>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350">
              <a:defRPr/>
            </a:pPr>
            <a:r>
              <a:rPr lang="en-US" baseline="0" dirty="0" smtClean="0"/>
              <a:t>Well, that is the ideal scenario, if everything is right. In reality, it turns out, the compass is not always correct, because there are lots of metals in the </a:t>
            </a:r>
            <a:r>
              <a:rPr lang="en-US" baseline="0" dirty="0" err="1" smtClean="0"/>
              <a:t>environement</a:t>
            </a:r>
            <a:r>
              <a:rPr lang="en-US" baseline="0" dirty="0" smtClean="0"/>
              <a:t> that make the compass fluctuate. Moreover the accelerometer bounces while people play with </a:t>
            </a:r>
            <a:r>
              <a:rPr lang="en-US" altLang="zh-CN" baseline="0" dirty="0" smtClean="0"/>
              <a:t>the </a:t>
            </a:r>
            <a:r>
              <a:rPr lang="en-US" baseline="0" dirty="0" smtClean="0"/>
              <a:t>phone. All of these cause any  tracking algorithm to deviate over time from the actual path. These algorithms are called </a:t>
            </a:r>
            <a:r>
              <a:rPr lang="en-US" baseline="0" dirty="0" err="1" smtClean="0"/>
              <a:t>deadreckoning</a:t>
            </a:r>
            <a:r>
              <a:rPr lang="en-US" baseline="0" dirty="0" smtClean="0"/>
              <a:t>. </a:t>
            </a:r>
            <a:endParaRPr lang="en-US" dirty="0" smtClean="0"/>
          </a:p>
          <a:p>
            <a:pPr defTabSz="914350">
              <a:defRPr/>
            </a:pPr>
            <a:endParaRPr lang="en-US" baseline="0" dirty="0" smtClean="0"/>
          </a:p>
          <a:p>
            <a:pPr defTabSz="914350">
              <a:defRPr/>
            </a:pPr>
            <a:endParaRPr lang="en-US" baseline="0" dirty="0" smtClean="0"/>
          </a:p>
          <a:p>
            <a:pPr defTabSz="914350">
              <a:defRPr/>
            </a:pPr>
            <a:endParaRPr lang="en-US" baseline="0" dirty="0" smtClean="0"/>
          </a:p>
          <a:p>
            <a:pPr defTabSz="914350">
              <a:defRPr/>
            </a:pPr>
            <a:r>
              <a:rPr lang="en-US" baseline="0" dirty="0" smtClean="0"/>
              <a:t>And in the past, in many applications, dead reckoning is always being used for planes and ships where they have to understand where the planes and ships are going when people did not have GPS.</a:t>
            </a:r>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8</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045416358"/>
      </p:ext>
    </p:extLst>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endParaRPr lang="en-US" dirty="0" smtClean="0"/>
          </a:p>
          <a:p>
            <a:r>
              <a:rPr lang="en-US" dirty="0" smtClean="0"/>
              <a:t>He used</a:t>
            </a:r>
            <a:r>
              <a:rPr lang="en-US" baseline="0" dirty="0" smtClean="0"/>
              <a:t> the starts as </a:t>
            </a:r>
            <a:r>
              <a:rPr lang="en-US" dirty="0" smtClean="0"/>
              <a:t>reference points to guide himself</a:t>
            </a:r>
            <a:r>
              <a:rPr lang="en-US" baseline="0" dirty="0" smtClean="0"/>
              <a:t> and was able to reach Pairs.   </a:t>
            </a:r>
          </a:p>
          <a:p>
            <a:endParaRPr lang="en-US" baseline="0" dirty="0" smtClean="0"/>
          </a:p>
          <a:p>
            <a:r>
              <a:rPr lang="en-US" baseline="0" dirty="0" smtClean="0"/>
              <a:t>Ask a question, and answer “Dead reckoning has errors, he might land at somewhere else. Why?”</a:t>
            </a:r>
          </a:p>
          <a:p>
            <a:r>
              <a:rPr lang="en-US" baseline="0" dirty="0" smtClean="0"/>
              <a:t>Highlight the stars</a:t>
            </a:r>
            <a:endParaRPr lang="en-US" dirty="0" smtClean="0"/>
          </a:p>
          <a:p>
            <a:endParaRPr lang="en-US" dirty="0" smtClean="0"/>
          </a:p>
          <a:p>
            <a:r>
              <a:rPr lang="en-US" dirty="0" smtClean="0"/>
              <a:t>So, we thought,</a:t>
            </a:r>
            <a:r>
              <a:rPr lang="en-US" baseline="0" dirty="0" smtClean="0"/>
              <a:t> (pause)</a:t>
            </a:r>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9</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930100224"/>
      </p:ext>
    </p:extLst>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[keep it simple, remove text]</a:t>
            </a:r>
          </a:p>
          <a:p>
            <a:endParaRPr lang="en-US" dirty="0" smtClean="0"/>
          </a:p>
          <a:p>
            <a:r>
              <a:rPr lang="en-US" dirty="0" smtClean="0"/>
              <a:t>[lines overlapping]</a:t>
            </a:r>
          </a:p>
          <a:p>
            <a:endParaRPr lang="en-US" dirty="0" smtClean="0"/>
          </a:p>
          <a:p>
            <a:r>
              <a:rPr lang="en-US" dirty="0" smtClean="0"/>
              <a:t>[introduce</a:t>
            </a:r>
            <a:r>
              <a:rPr lang="en-US" baseline="0" dirty="0" smtClean="0"/>
              <a:t> landmark early</a:t>
            </a:r>
            <a:r>
              <a:rPr lang="en-US" dirty="0" smtClean="0"/>
              <a:t>]</a:t>
            </a:r>
          </a:p>
          <a:p>
            <a:endParaRPr lang="en-US" dirty="0" smtClean="0"/>
          </a:p>
          <a:p>
            <a:r>
              <a:rPr lang="en-US" dirty="0" smtClean="0"/>
              <a:t>If you have these landmarks, then</a:t>
            </a:r>
            <a:r>
              <a:rPr lang="en-US" baseline="0" dirty="0" smtClean="0"/>
              <a:t> the user could walk, then the </a:t>
            </a:r>
            <a:r>
              <a:rPr lang="en-US" baseline="0" dirty="0" err="1" smtClean="0"/>
              <a:t>monnent</a:t>
            </a:r>
            <a:r>
              <a:rPr lang="en-US" baseline="0" dirty="0" smtClean="0"/>
              <a:t> he hits a landmark, he could reset himself. And then again start walking from there, and reset and so forth.</a:t>
            </a:r>
          </a:p>
          <a:p>
            <a:r>
              <a:rPr lang="en-US" baseline="0" dirty="0" smtClean="0"/>
              <a:t>As a result(stop), the new estimated walking path, which is the green path will be much closer to the actual black path,  </a:t>
            </a:r>
            <a:endParaRPr lang="en-US" dirty="0" smtClean="0"/>
          </a:p>
          <a:p>
            <a:endParaRPr lang="en-US" dirty="0" smtClean="0"/>
          </a:p>
          <a:p>
            <a:endParaRPr lang="en-US" dirty="0" smtClean="0"/>
          </a:p>
          <a:p>
            <a:r>
              <a:rPr lang="en-US" dirty="0" smtClean="0"/>
              <a:t>Unfortunately,</a:t>
            </a:r>
            <a:r>
              <a:rPr lang="en-US" baseline="0" dirty="0" smtClean="0"/>
              <a:t> </a:t>
            </a:r>
            <a:r>
              <a:rPr lang="en-US" dirty="0" smtClean="0">
                <a:latin typeface="Arial" panose="020B0604020202020204" pitchFamily="34" charset="0"/>
                <a:cs typeface="Arial" panose="020B0604020202020204" pitchFamily="34" charset="0"/>
                <a:sym typeface="Helvetica" charset="0"/>
              </a:rPr>
              <a:t>cannot employ the same idea …</a:t>
            </a:r>
          </a:p>
          <a:p>
            <a:pPr defTabSz="914350">
              <a:defRPr/>
            </a:pPr>
            <a:r>
              <a:rPr lang="en-US" dirty="0" smtClean="0">
                <a:latin typeface="Arial" panose="020B0604020202020204" pitchFamily="34" charset="0"/>
                <a:cs typeface="Arial" panose="020B0604020202020204" pitchFamily="34" charset="0"/>
                <a:sym typeface="Helvetica" charset="0"/>
              </a:rPr>
              <a:t>For simplicity, we call these reference points landmarks.</a:t>
            </a:r>
          </a:p>
          <a:p>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10</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961837680"/>
      </p:ext>
    </p:extLst>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1748">
              <a:spcBef>
                <a:spcPts val="600"/>
              </a:spcBef>
            </a:pPr>
            <a:r>
              <a:rPr lang="en-US" altLang="en-US" b="0" dirty="0" smtClean="0">
                <a:solidFill>
                  <a:srgbClr val="CC0000"/>
                </a:solidFill>
                <a:latin typeface="Lucida Grande" charset="0"/>
                <a:cs typeface="Arial" panose="020B0604020202020204" pitchFamily="34" charset="0"/>
                <a:sym typeface="Lucida Grande" charset="0"/>
              </a:rPr>
              <a:t>1. [ User</a:t>
            </a:r>
            <a:r>
              <a:rPr lang="en-US" altLang="en-US" b="0" baseline="0" dirty="0" smtClean="0">
                <a:solidFill>
                  <a:srgbClr val="CC0000"/>
                </a:solidFill>
                <a:latin typeface="Lucida Grande" charset="0"/>
                <a:cs typeface="Arial" panose="020B0604020202020204" pitchFamily="34" charset="0"/>
                <a:sym typeface="Lucida Grande" charset="0"/>
              </a:rPr>
              <a:t> walk, data is with him]</a:t>
            </a:r>
            <a:endParaRPr lang="en-US" altLang="en-US" b="0" dirty="0" smtClean="0">
              <a:solidFill>
                <a:srgbClr val="CC0000"/>
              </a:solidFill>
              <a:latin typeface="Lucida Grande" charset="0"/>
              <a:cs typeface="Arial" panose="020B0604020202020204" pitchFamily="34" charset="0"/>
              <a:sym typeface="Lucida Grande" charset="0"/>
            </a:endParaRPr>
          </a:p>
          <a:p>
            <a:pPr marL="31748">
              <a:spcBef>
                <a:spcPts val="600"/>
              </a:spcBef>
            </a:pPr>
            <a:endParaRPr lang="en-US" altLang="en-US" b="0" dirty="0" smtClean="0">
              <a:solidFill>
                <a:srgbClr val="CC0000"/>
              </a:solidFill>
              <a:latin typeface="Lucida Grande" charset="0"/>
              <a:cs typeface="Arial" panose="020B0604020202020204" pitchFamily="34" charset="0"/>
              <a:sym typeface="Lucida Grande" charset="0"/>
            </a:endParaRPr>
          </a:p>
          <a:p>
            <a:pPr marL="31748">
              <a:spcBef>
                <a:spcPts val="600"/>
              </a:spcBef>
            </a:pPr>
            <a:endParaRPr lang="en-US" altLang="en-US" b="0" dirty="0" smtClean="0">
              <a:solidFill>
                <a:srgbClr val="CC0000"/>
              </a:solidFill>
              <a:latin typeface="Lucida Grande" charset="0"/>
              <a:cs typeface="Arial" panose="020B0604020202020204" pitchFamily="34" charset="0"/>
              <a:sym typeface="Lucida Grande" charset="0"/>
            </a:endParaRPr>
          </a:p>
          <a:p>
            <a:pPr marL="31748">
              <a:spcBef>
                <a:spcPts val="600"/>
              </a:spcBef>
            </a:pPr>
            <a:r>
              <a:rPr lang="en-US" altLang="en-US" b="0" dirty="0" smtClean="0">
                <a:solidFill>
                  <a:srgbClr val="CC0000"/>
                </a:solidFill>
                <a:latin typeface="Lucida Grande" charset="0"/>
                <a:cs typeface="Arial" panose="020B0604020202020204" pitchFamily="34" charset="0"/>
                <a:sym typeface="Lucida Grande" charset="0"/>
              </a:rPr>
              <a:t>If we have</a:t>
            </a:r>
            <a:r>
              <a:rPr lang="en-US" altLang="en-US" b="0" baseline="0" dirty="0" smtClean="0">
                <a:solidFill>
                  <a:srgbClr val="CC0000"/>
                </a:solidFill>
                <a:latin typeface="Lucida Grande" charset="0"/>
                <a:cs typeface="Arial" panose="020B0604020202020204" pitchFamily="34" charset="0"/>
                <a:sym typeface="Lucida Grande" charset="0"/>
              </a:rPr>
              <a:t> landmarks, we could do </a:t>
            </a:r>
            <a:r>
              <a:rPr lang="en-US" altLang="en-US" b="0" baseline="0" smtClean="0">
                <a:solidFill>
                  <a:srgbClr val="CC0000"/>
                </a:solidFill>
                <a:latin typeface="Lucida Grande" charset="0"/>
                <a:cs typeface="Arial" panose="020B0604020202020204" pitchFamily="34" charset="0"/>
                <a:sym typeface="Lucida Grande" charset="0"/>
              </a:rPr>
              <a:t>it. When we looked at our indoor environment, there didn’t not seem to be any reference points. </a:t>
            </a:r>
          </a:p>
          <a:p>
            <a:pPr marL="31748">
              <a:spcBef>
                <a:spcPts val="600"/>
              </a:spcBef>
            </a:pPr>
            <a:r>
              <a:rPr lang="en-US" altLang="en-US" b="0" baseline="0" smtClean="0">
                <a:solidFill>
                  <a:srgbClr val="CC0000"/>
                </a:solidFill>
                <a:latin typeface="Lucida Grande" charset="0"/>
                <a:cs typeface="Arial" panose="020B0604020202020204" pitchFamily="34" charset="0"/>
                <a:sym typeface="Lucida Grande" charset="0"/>
              </a:rPr>
              <a:t>When </a:t>
            </a:r>
            <a:r>
              <a:rPr lang="en-US" altLang="en-US" b="0" baseline="0" dirty="0" smtClean="0">
                <a:solidFill>
                  <a:srgbClr val="CC0000"/>
                </a:solidFill>
                <a:latin typeface="Lucida Grande" charset="0"/>
                <a:cs typeface="Arial" panose="020B0604020202020204" pitchFamily="34" charset="0"/>
                <a:sym typeface="Lucida Grande" charset="0"/>
              </a:rPr>
              <a:t>we started looking at it through eyes of sensors, then we suddenly realized that there are many patterns around our environment they are kind of unique, which could serve as landmarks. </a:t>
            </a:r>
            <a:endParaRPr lang="en-US" altLang="en-US" b="0" dirty="0" smtClean="0">
              <a:solidFill>
                <a:srgbClr val="CC0000"/>
              </a:solidFill>
              <a:latin typeface="Lucida Grande" charset="0"/>
              <a:cs typeface="Arial" panose="020B0604020202020204" pitchFamily="34" charset="0"/>
              <a:sym typeface="Lucida Grande" charset="0"/>
            </a:endParaRPr>
          </a:p>
          <a:p>
            <a:endParaRPr lang="en-US" dirty="0" smtClean="0"/>
          </a:p>
          <a:p>
            <a:endParaRPr lang="en-US" dirty="0" smtClean="0"/>
          </a:p>
          <a:p>
            <a:r>
              <a:rPr lang="en-US" dirty="0" smtClean="0"/>
              <a:t>As the user walks down</a:t>
            </a:r>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11</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041722428"/>
      </p:ext>
    </p:extLst>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By the way,</a:t>
            </a:r>
            <a:r>
              <a:rPr lang="en-US" baseline="0" dirty="0" smtClean="0"/>
              <a:t> most of the modern phones have barometers that measure changes in pressure. If these phones have barometers and when the user is going to a different floor in an elevator, that changes in pressure actually reflects in the barometer from which we can count or measure which floor that person got off into, Put these together, we can not only do 2D localization, we can also get a sense of 3D</a:t>
            </a:r>
            <a:endParaRPr lang="en-US" dirty="0" smtClean="0"/>
          </a:p>
          <a:p>
            <a:endParaRPr lang="en-US" dirty="0" smtClean="0"/>
          </a:p>
          <a:p>
            <a:endParaRPr lang="en-US" dirty="0" smtClean="0"/>
          </a:p>
          <a:p>
            <a:r>
              <a:rPr lang="en-US" dirty="0" smtClean="0"/>
              <a:t>By the way, the barometer, which is in modern phones these days, also</a:t>
            </a:r>
            <a:r>
              <a:rPr lang="en-US" baseline="0" dirty="0" smtClean="0"/>
              <a:t> shows a change when the elevator goes between different floors, because  when the elevator goes to different floors, the pressure altitude changes.</a:t>
            </a:r>
            <a:endParaRPr lang="en-US" dirty="0" smtClean="0"/>
          </a:p>
          <a:p>
            <a:endParaRPr lang="en-US" dirty="0" smtClean="0"/>
          </a:p>
          <a:p>
            <a:endParaRPr lang="en-US" dirty="0" smtClean="0"/>
          </a:p>
          <a:p>
            <a:r>
              <a:rPr lang="en-US" dirty="0" smtClean="0"/>
              <a:t>…Taking the stairs</a:t>
            </a:r>
            <a:r>
              <a:rPr lang="en-US" baseline="0" dirty="0" smtClean="0"/>
              <a:t> is the same.</a:t>
            </a:r>
          </a:p>
          <a:p>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12</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841968723"/>
      </p:ext>
    </p:extLst>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350">
              <a:defRPr/>
            </a:pPr>
            <a:r>
              <a:rPr lang="en-US" baseline="0" dirty="0" smtClean="0"/>
              <a:t>[4G dead spot, </a:t>
            </a:r>
            <a:r>
              <a:rPr lang="en-US" baseline="0" dirty="0" err="1" smtClean="0"/>
              <a:t>trangle</a:t>
            </a:r>
            <a:r>
              <a:rPr lang="en-US" baseline="0" dirty="0" smtClean="0"/>
              <a:t> as landmark]</a:t>
            </a:r>
          </a:p>
          <a:p>
            <a:pPr defTabSz="914350">
              <a:defRPr/>
            </a:pPr>
            <a:endParaRPr lang="en-US" baseline="0" dirty="0" smtClean="0"/>
          </a:p>
          <a:p>
            <a:pPr defTabSz="914350">
              <a:defRPr/>
            </a:pPr>
            <a:r>
              <a:rPr lang="en-US" baseline="0" dirty="0" smtClean="0"/>
              <a:t>Here is another example.</a:t>
            </a:r>
          </a:p>
          <a:p>
            <a:pPr defTabSz="914350">
              <a:defRPr/>
            </a:pPr>
            <a:endParaRPr lang="en-US" baseline="0" dirty="0" smtClean="0"/>
          </a:p>
          <a:p>
            <a:pPr defTabSz="914350">
              <a:defRPr/>
            </a:pPr>
            <a:r>
              <a:rPr lang="en-US" baseline="0" dirty="0" smtClean="0"/>
              <a:t>Also, there is a spot over here where the 4G signal </a:t>
            </a:r>
            <a:r>
              <a:rPr lang="en-US" baseline="0" dirty="0" err="1" smtClean="0"/>
              <a:t>dramistically</a:t>
            </a:r>
            <a:r>
              <a:rPr lang="en-US" baseline="0" dirty="0" smtClean="0"/>
              <a:t> fluctuates but then again comes back. That can also serve as a landmark, once you look at from the 4G signal angle.</a:t>
            </a:r>
          </a:p>
          <a:p>
            <a:pPr defTabSz="914350">
              <a:defRPr/>
            </a:pPr>
            <a:endParaRPr lang="en-US" baseline="0" dirty="0" smtClean="0"/>
          </a:p>
          <a:p>
            <a:pPr defTabSz="914350">
              <a:defRPr/>
            </a:pPr>
            <a:r>
              <a:rPr lang="en-US" baseline="0" dirty="0" smtClean="0"/>
              <a:t>And there are many landmarks such as 3G dead spot, turning around a corridor and so forth.</a:t>
            </a:r>
          </a:p>
          <a:p>
            <a:pPr defTabSz="914350">
              <a:defRPr/>
            </a:pPr>
            <a:endParaRPr lang="en-US" baseline="0" dirty="0" smtClean="0"/>
          </a:p>
          <a:p>
            <a:pPr defTabSz="914350">
              <a:defRPr/>
            </a:pPr>
            <a:r>
              <a:rPr lang="en-US" baseline="0" dirty="0" smtClean="0"/>
              <a:t>We don’t know what shopping mall has what kinds of landmarks</a:t>
            </a:r>
          </a:p>
          <a:p>
            <a:pPr defTabSz="914350">
              <a:defRPr/>
            </a:pPr>
            <a:endParaRPr lang="en-US" baseline="0" dirty="0" smtClean="0"/>
          </a:p>
          <a:p>
            <a:pPr defTabSz="914350">
              <a:defRPr/>
            </a:pPr>
            <a:r>
              <a:rPr lang="en-US" baseline="0" dirty="0" smtClean="0"/>
              <a:t>In general, the </a:t>
            </a:r>
            <a:r>
              <a:rPr lang="en-US" baseline="0" dirty="0" err="1" smtClean="0"/>
              <a:t>hyposis</a:t>
            </a:r>
            <a:r>
              <a:rPr lang="en-US" baseline="0" dirty="0" smtClean="0"/>
              <a:t> we are proposing is that indoor environment has many such landmarks scattered all around. These landmarks can act like stars those </a:t>
            </a:r>
            <a:r>
              <a:rPr lang="en-US" baseline="0" dirty="0" err="1" smtClean="0"/>
              <a:t>linberg</a:t>
            </a:r>
            <a:r>
              <a:rPr lang="en-US" baseline="0" dirty="0" smtClean="0"/>
              <a:t> use in his travel from New York to Paris. We are going to use these landmarks to correct our path as we walk around.</a:t>
            </a:r>
          </a:p>
          <a:p>
            <a:pPr defTabSz="914350">
              <a:defRPr/>
            </a:pPr>
            <a:endParaRPr lang="en-US" baseline="0" dirty="0" smtClean="0"/>
          </a:p>
          <a:p>
            <a:pPr defTabSz="914350">
              <a:defRPr/>
            </a:pPr>
            <a:r>
              <a:rPr lang="en-US" baseline="0" dirty="0" smtClean="0"/>
              <a:t>By the way, these landmarks come for free, because they are naturally existing in the </a:t>
            </a:r>
            <a:r>
              <a:rPr lang="en-US" baseline="0" dirty="0" err="1" smtClean="0"/>
              <a:t>environement</a:t>
            </a:r>
            <a:r>
              <a:rPr lang="en-US" baseline="0" dirty="0" smtClean="0"/>
              <a:t>.</a:t>
            </a:r>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13</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021796935"/>
      </p:ext>
    </p:extLst>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For the rest of talk, I am going to assume, the user’s first starting location</a:t>
            </a:r>
            <a:r>
              <a:rPr lang="en-US" baseline="0" dirty="0" smtClean="0"/>
              <a:t> is known, we are going to relax the assumption later. But let’s assume the start location is know. </a:t>
            </a:r>
          </a:p>
          <a:p>
            <a:r>
              <a:rPr lang="en-US" baseline="0" dirty="0" smtClean="0"/>
              <a:t>To tell you how we are going to find landmarks, let me also assume, </a:t>
            </a:r>
          </a:p>
          <a:p>
            <a:r>
              <a:rPr lang="en-US" dirty="0" smtClean="0"/>
              <a:t>Let’s assume, we have a rough</a:t>
            </a:r>
            <a:r>
              <a:rPr lang="en-US" baseline="0" dirty="0" smtClean="0"/>
              <a:t> estimate of locations, perhaps from dead-reckoning, later, I will relax this assumption and show how to actually get these locations.	.</a:t>
            </a:r>
            <a:endParaRPr lang="en-US" dirty="0" smtClean="0"/>
          </a:p>
          <a:p>
            <a:endParaRPr lang="en-US" dirty="0" smtClean="0"/>
          </a:p>
          <a:p>
            <a:r>
              <a:rPr lang="en-US" dirty="0" smtClean="0"/>
              <a:t>Suppose the user has</a:t>
            </a:r>
            <a:r>
              <a:rPr lang="en-US" baseline="0" dirty="0" smtClean="0"/>
              <a:t> a smartphone and walks in the building and let’s assume (</a:t>
            </a:r>
            <a:r>
              <a:rPr lang="en-US" baseline="0" dirty="0" err="1" smtClean="0"/>
              <a:t>stop,this</a:t>
            </a:r>
            <a:r>
              <a:rPr lang="en-US" baseline="0" dirty="0" smtClean="0"/>
              <a:t> location is known) that magically, the user’s location is known, I will relax this assumption later. we have a reasonably good estimation of users location. At the same time, we also collect sensor data. Now we can have location, sensor tuple. Overtime, more and more people walk in this building and we have more data points - &lt;</a:t>
            </a:r>
            <a:r>
              <a:rPr lang="en-US" baseline="0" dirty="0" err="1" smtClean="0"/>
              <a:t>l,c</a:t>
            </a:r>
            <a:r>
              <a:rPr lang="en-US" baseline="0" dirty="0" smtClean="0"/>
              <a:t>&gt;. Now we can extract features from sensor data to get location, feature mapping. We then run unsupervised clustering algorithm in sensor feature domain to check the patterns in the data as we shown here. The same cluster infers similar sensor pattern. Now we are interested to see where these patterns happened. Because we know the locations of the points in these clusters, (emphasize here) So, we mapping the patterns back to the floorplan and see where these patterns come from. </a:t>
            </a:r>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17</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4024649040"/>
      </p:ext>
    </p:extLst>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18</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402238307"/>
      </p:ext>
    </p:extLst>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19</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80814826"/>
      </p:ext>
    </p:extLst>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[animation]</a:t>
            </a:r>
          </a:p>
          <a:p>
            <a:r>
              <a:rPr lang="en-US" dirty="0" smtClean="0"/>
              <a:t>Wow,</a:t>
            </a:r>
            <a:r>
              <a:rPr lang="en-US" baseline="0" dirty="0" smtClean="0"/>
              <a:t> this interesting pattern seems to be clustered in geographical space. Which gives us a sense, it is actually a landmark.</a:t>
            </a:r>
          </a:p>
          <a:p>
            <a:endParaRPr lang="en-US" baseline="0" dirty="0" smtClean="0"/>
          </a:p>
          <a:p>
            <a:r>
              <a:rPr lang="en-US" baseline="0" dirty="0" smtClean="0"/>
              <a:t>But not everything may be as good as this. In some cases, the same sensor pattern could be clustered in multiple places. But then, is it a good thing or bad thing. It might seem like a bad thing because not our landmarks are not unique. Then what do we do? Well, </a:t>
            </a:r>
            <a:r>
              <a:rPr lang="en-US" baseline="0" dirty="0" err="1" smtClean="0"/>
              <a:t>WiFi</a:t>
            </a:r>
            <a:r>
              <a:rPr lang="en-US" baseline="0" dirty="0" smtClean="0"/>
              <a:t> is something that gives you the ability to separate these things (show </a:t>
            </a:r>
            <a:r>
              <a:rPr lang="en-US" baseline="0" dirty="0" err="1" smtClean="0"/>
              <a:t>wifi</a:t>
            </a:r>
            <a:r>
              <a:rPr lang="en-US" baseline="0" dirty="0" smtClean="0"/>
              <a:t>), You don’t have to do any fingerprint of Wi-Fi, you can just look at what you hearing and given that these two landmarks are separated far away, you are going to hear very different Wi-Fi signals. Even though you used </a:t>
            </a:r>
            <a:r>
              <a:rPr lang="en-US" baseline="0" dirty="0" err="1" smtClean="0"/>
              <a:t>WiFi</a:t>
            </a:r>
            <a:r>
              <a:rPr lang="en-US" baseline="0" dirty="0" smtClean="0"/>
              <a:t> here, this is not requiring anything and it still comes for free.</a:t>
            </a:r>
          </a:p>
          <a:p>
            <a:endParaRPr lang="en-US" baseline="0" dirty="0" smtClean="0"/>
          </a:p>
          <a:p>
            <a:r>
              <a:rPr lang="en-US" baseline="0" dirty="0" smtClean="0"/>
              <a:t>And lastly, just because this is a cluster in the sensor pattern, doesn’t mean it is a landmark, for example, this green cluster turns out to be a pretty unique pattern, but when we localize this pattern, we saw that this pattern happens everywhere, why? Well, it turns out this is because when people walk they create a unique pattern, in sensor space it is unique, in geographical space it is everywhere. Therefore it is not a landmark.</a:t>
            </a:r>
          </a:p>
          <a:p>
            <a:endParaRPr lang="en-US" baseline="0" dirty="0" smtClean="0"/>
          </a:p>
          <a:p>
            <a:r>
              <a:rPr lang="en-US" baseline="0" dirty="0" smtClean="0"/>
              <a:t>[because here is a case, where this sensor pattern was scattered all over the building and you might be able to guess this pattern is actually the walking pattern. Which is a quite unique pattern, but it is not clustered in the geographical space and that’s why it was scattered all over the place.]</a:t>
            </a:r>
            <a:endParaRPr lang="en-US" dirty="0" smtClean="0"/>
          </a:p>
          <a:p>
            <a:endParaRPr lang="en-US" dirty="0" smtClean="0"/>
          </a:p>
          <a:p>
            <a:endParaRPr lang="en-US" dirty="0" smtClean="0"/>
          </a:p>
          <a:p>
            <a:r>
              <a:rPr lang="en-US" dirty="0" smtClean="0"/>
              <a:t>Well</a:t>
            </a:r>
            <a:r>
              <a:rPr lang="en-US" baseline="0" dirty="0" smtClean="0"/>
              <a:t> it is good that this one is a pretty unique cluster, but it turns out blue points are both here and here. Which means a certain sensor pattern </a:t>
            </a:r>
            <a:r>
              <a:rPr lang="en-US" baseline="0" dirty="0" err="1" smtClean="0"/>
              <a:t>accurs</a:t>
            </a:r>
            <a:r>
              <a:rPr lang="en-US" baseline="0" dirty="0" smtClean="0"/>
              <a:t> both here and here. Hey, that means the landmarks are not unique. So, how would the phone know whether it is in this location or this location. But then if you actually look at the </a:t>
            </a:r>
            <a:r>
              <a:rPr lang="en-US" baseline="0" dirty="0" err="1" smtClean="0"/>
              <a:t>wifi</a:t>
            </a:r>
            <a:r>
              <a:rPr lang="en-US" baseline="0" dirty="0" smtClean="0"/>
              <a:t> data, we immediately realized that </a:t>
            </a:r>
            <a:r>
              <a:rPr lang="en-US" baseline="0" dirty="0" err="1" smtClean="0"/>
              <a:t>wifi</a:t>
            </a:r>
            <a:r>
              <a:rPr lang="en-US" baseline="0" dirty="0" smtClean="0"/>
              <a:t> data observed over here and </a:t>
            </a:r>
            <a:r>
              <a:rPr lang="en-US" baseline="0" dirty="0" err="1" smtClean="0"/>
              <a:t>wifi</a:t>
            </a:r>
            <a:r>
              <a:rPr lang="en-US" baseline="0" dirty="0" smtClean="0"/>
              <a:t> data observed over here are very different. Even though the sensor data are the same </a:t>
            </a:r>
            <a:r>
              <a:rPr lang="en-US" baseline="0" dirty="0" err="1" smtClean="0"/>
              <a:t>WiFi</a:t>
            </a:r>
            <a:r>
              <a:rPr lang="en-US" baseline="0" dirty="0" smtClean="0"/>
              <a:t> data separate them. All we need is the uniqueness in that similar </a:t>
            </a:r>
            <a:r>
              <a:rPr lang="en-US" baseline="0" dirty="0" err="1" smtClean="0"/>
              <a:t>WiFi</a:t>
            </a:r>
            <a:r>
              <a:rPr lang="en-US" baseline="0" dirty="0" smtClean="0"/>
              <a:t> zone. If they are in different </a:t>
            </a:r>
            <a:r>
              <a:rPr lang="en-US" baseline="0" dirty="0" err="1" smtClean="0"/>
              <a:t>WiFi</a:t>
            </a:r>
            <a:r>
              <a:rPr lang="en-US" baseline="0" dirty="0" smtClean="0"/>
              <a:t> zones, even if they have same sensor pattern, it is no problem.</a:t>
            </a:r>
            <a:endParaRPr lang="en-US" dirty="0" smtClean="0"/>
          </a:p>
          <a:p>
            <a:endParaRPr lang="en-US" dirty="0" smtClean="0"/>
          </a:p>
          <a:p>
            <a:endParaRPr lang="en-US" dirty="0" smtClean="0"/>
          </a:p>
          <a:p>
            <a:r>
              <a:rPr lang="en-US" dirty="0" smtClean="0"/>
              <a:t>And we found</a:t>
            </a:r>
            <a:r>
              <a:rPr lang="en-US" baseline="0" dirty="0" smtClean="0"/>
              <a:t> some patterns only happen in a small area, those can be used as landmarks.</a:t>
            </a:r>
          </a:p>
          <a:p>
            <a:endParaRPr lang="en-US" baseline="0" dirty="0" smtClean="0"/>
          </a:p>
          <a:p>
            <a:r>
              <a:rPr lang="en-US" baseline="0" dirty="0" err="1" smtClean="0"/>
              <a:t>WiFi</a:t>
            </a:r>
            <a:r>
              <a:rPr lang="en-US" baseline="0" dirty="0" smtClean="0"/>
              <a:t> will separate these two. We see some pattern is not unique.</a:t>
            </a:r>
          </a:p>
          <a:p>
            <a:endParaRPr lang="en-US" baseline="0" dirty="0" smtClean="0"/>
          </a:p>
          <a:p>
            <a:r>
              <a:rPr lang="en-US" baseline="0" dirty="0" smtClean="0"/>
              <a:t>The green is not a landmark, </a:t>
            </a:r>
            <a:r>
              <a:rPr lang="en-US" baseline="0" dirty="0" err="1" smtClean="0"/>
              <a:t>eventhough</a:t>
            </a:r>
            <a:r>
              <a:rPr lang="en-US" baseline="0" dirty="0" smtClean="0"/>
              <a:t> it is clustered in the sensor space, it is not a landmark because it turned out walking has a particular signature and therefore the walking pattern showed up in the entire building. Just because it is clustered in sensor space, doesn’t mean it is a </a:t>
            </a:r>
            <a:r>
              <a:rPr lang="en-US" baseline="0" dirty="0" err="1" smtClean="0"/>
              <a:t>spatio</a:t>
            </a:r>
            <a:r>
              <a:rPr lang="en-US" baseline="0" dirty="0" smtClean="0"/>
              <a:t> landmark.</a:t>
            </a:r>
          </a:p>
          <a:p>
            <a:endParaRPr lang="en-US" baseline="0" dirty="0" smtClean="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20</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750183808"/>
      </p:ext>
    </p:extLst>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21</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459742430"/>
      </p:ext>
    </p:extLst>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But wait, I assumed I know the location,</a:t>
            </a:r>
            <a:r>
              <a:rPr lang="en-US" baseline="0" dirty="0" smtClean="0"/>
              <a:t> that’s what I need to find out.</a:t>
            </a:r>
            <a:endParaRPr lang="en-US" dirty="0" smtClean="0"/>
          </a:p>
          <a:p>
            <a:endParaRPr lang="en-US" dirty="0" smtClean="0"/>
          </a:p>
          <a:p>
            <a:endParaRPr lang="en-US" dirty="0" smtClean="0"/>
          </a:p>
          <a:p>
            <a:r>
              <a:rPr lang="en-US" dirty="0" smtClean="0"/>
              <a:t>We assume we know</a:t>
            </a:r>
            <a:r>
              <a:rPr lang="en-US" baseline="0" dirty="0" smtClean="0"/>
              <a:t> the location, but how? In other words, if you know the location of sensor data, then we can get the landmarks, but this location data is not known. In fact if you do dead reckoning (</a:t>
            </a:r>
            <a:r>
              <a:rPr lang="en-US" baseline="0" dirty="0" err="1" smtClean="0"/>
              <a:t>remeber</a:t>
            </a:r>
            <a:r>
              <a:rPr lang="en-US" baseline="0" dirty="0" smtClean="0"/>
              <a:t>), </a:t>
            </a:r>
          </a:p>
          <a:p>
            <a:endParaRPr lang="en-US" baseline="0" dirty="0" smtClean="0"/>
          </a:p>
          <a:p>
            <a:r>
              <a:rPr lang="en-US" baseline="0" dirty="0" smtClean="0"/>
              <a:t>If you </a:t>
            </a:r>
            <a:r>
              <a:rPr lang="en-US" baseline="0" dirty="0" err="1" smtClean="0"/>
              <a:t>kown</a:t>
            </a:r>
            <a:r>
              <a:rPr lang="en-US" baseline="0" dirty="0" smtClean="0"/>
              <a:t> the </a:t>
            </a:r>
            <a:r>
              <a:rPr lang="en-US" baseline="0" dirty="0" err="1" smtClean="0"/>
              <a:t>eact</a:t>
            </a:r>
            <a:r>
              <a:rPr lang="en-US" baseline="0" dirty="0" smtClean="0"/>
              <a:t> path you can figure out the landmarks, but in reality you do not know this path. If you just rely on the motion sensors, this path is going to start </a:t>
            </a:r>
            <a:r>
              <a:rPr lang="en-US" baseline="0" dirty="0" err="1" smtClean="0"/>
              <a:t>deverging</a:t>
            </a:r>
            <a:r>
              <a:rPr lang="en-US" baseline="0" dirty="0" smtClean="0"/>
              <a:t>. And then when you hit that landmark pattern</a:t>
            </a:r>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24</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554940660"/>
      </p:ext>
    </p:extLst>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25</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16230655"/>
      </p:ext>
    </p:extLst>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26</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661995540"/>
      </p:ext>
    </p:extLst>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27</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261637896"/>
      </p:ext>
    </p:extLst>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28</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611814786"/>
      </p:ext>
    </p:extLst>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29</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946002353"/>
      </p:ext>
    </p:extLst>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30</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187415082"/>
      </p:ext>
    </p:extLst>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31</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587187723"/>
      </p:ext>
    </p:extLst>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Talk about why TKE is interested?</a:t>
            </a:r>
          </a:p>
          <a:p>
            <a:r>
              <a:rPr lang="en-US" dirty="0" smtClean="0"/>
              <a:t>New</a:t>
            </a:r>
            <a:r>
              <a:rPr lang="en-US" baseline="0" dirty="0" smtClean="0"/>
              <a:t> York, high building, they came to us. </a:t>
            </a:r>
          </a:p>
          <a:p>
            <a:endParaRPr lang="en-US" baseline="0" dirty="0" smtClean="0"/>
          </a:p>
          <a:p>
            <a:r>
              <a:rPr lang="en-US" baseline="0" dirty="0" smtClean="0"/>
              <a:t>Emphasize </a:t>
            </a:r>
            <a:r>
              <a:rPr lang="en-US" baseline="0" dirty="0" err="1" smtClean="0"/>
              <a:t>samsung</a:t>
            </a:r>
            <a:endParaRPr lang="en-US" dirty="0"/>
          </a:p>
        </p:txBody>
      </p:sp>
      <p:sp>
        <p:nvSpPr>
          <p:cNvPr id="4" name="Slide Number Placeholder 3"/>
          <p:cNvSpPr>
            <a:spLocks noGrp="1"/>
          </p:cNvSpPr>
          <p:nvPr>
            <p:ph type="sldNum" sz="quarter" idx="10"/>
          </p:nvPr>
        </p:nvSpPr>
        <p:spPr/>
        <p:txBody>
          <a:bodyPr/>
          <a:lstStyle/>
          <a:p>
            <a:fld id="{2DA72896-7C48-47DF-8067-6655FDA5653D}" type="slidenum">
              <a:rPr lang="en-US">
                <a:solidFill>
                  <a:prstClr val="black"/>
                </a:solidFill>
              </a:rPr>
              <a:pPr/>
              <a:t>35</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173933373"/>
      </p:ext>
    </p:extLst>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But in reality the phone can be at any orientation or location.</a:t>
            </a:r>
          </a:p>
          <a:p>
            <a:r>
              <a:rPr lang="en-US" baseline="0" dirty="0" smtClean="0"/>
              <a:t>The compass can give the walking direction only when it is held correctly in the direction of the walk.</a:t>
            </a:r>
          </a:p>
          <a:p>
            <a:r>
              <a:rPr lang="en-US" baseline="0" dirty="0" smtClean="0"/>
              <a:t>But we don’t want to assume fixed orientation.</a:t>
            </a:r>
          </a:p>
          <a:p>
            <a:r>
              <a:rPr lang="en-US" baseline="0" dirty="0" smtClean="0"/>
              <a:t>Because, there are applications that need to know the walking direction even when the user is not using the phone.</a:t>
            </a:r>
          </a:p>
          <a:p>
            <a:endParaRPr lang="en-US" baseline="0" dirty="0" smtClean="0"/>
          </a:p>
          <a:p>
            <a:r>
              <a:rPr lang="en-US" baseline="0" dirty="0" smtClean="0"/>
              <a:t>Our goal is to solve this problem in a stand-alone manner, so that it can be useful for a wide range of applications.</a:t>
            </a:r>
          </a:p>
        </p:txBody>
      </p:sp>
      <p:sp>
        <p:nvSpPr>
          <p:cNvPr id="4" name="Slide Number Placeholder 3"/>
          <p:cNvSpPr>
            <a:spLocks noGrp="1"/>
          </p:cNvSpPr>
          <p:nvPr>
            <p:ph type="sldNum" sz="quarter" idx="10"/>
          </p:nvPr>
        </p:nvSpPr>
        <p:spPr/>
        <p:txBody>
          <a:bodyPr/>
          <a:lstStyle/>
          <a:p>
            <a:fld id="{43060367-DC14-8F47-8DD0-95FA804E0BBD}" type="slidenum">
              <a:rPr lang="en-US">
                <a:solidFill>
                  <a:prstClr val="black"/>
                </a:solidFill>
              </a:rPr>
              <a:pPr/>
              <a:t>36</a:t>
            </a:fld>
            <a:endParaRPr lang="en-US">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039869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DBA22CFA-1C3D-FD45-A2A7-1B8F2CA3A136}" type="datetimeFigureOut">
              <a:rPr lang="en-US"/>
              <a:pPr/>
              <a:t>3/7/16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4829BB-5544-924C-B4FC-568C937CF7B0}" type="slidenum">
              <a: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BA22CFA-1C3D-FD45-A2A7-1B8F2CA3A136}" type="datetimeFigureOut">
              <a:rPr lang="en-US"/>
              <a:pPr/>
              <a:t>3/7/16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4829BB-5544-924C-B4FC-568C937CF7B0}" type="slidenum">
              <a: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A22CFA-1C3D-FD45-A2A7-1B8F2CA3A136}" type="datetimeFigureOut">
              <a:rPr lang="en-US"/>
              <a:pPr/>
              <a:t>3/7/16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4829BB-5544-924C-B4FC-568C937CF7B0}" type="slidenum">
              <a: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BA22CFA-1C3D-FD45-A2A7-1B8F2CA3A136}" type="datetimeFigureOut">
              <a:rPr lang="en-US"/>
              <a:pPr/>
              <a:t>3/7/16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94829BB-5544-924C-B4FC-568C937CF7B0}" type="slidenum">
              <a: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BA22CFA-1C3D-FD45-A2A7-1B8F2CA3A136}" type="datetimeFigureOut">
              <a:rPr lang="en-US"/>
              <a:pPr/>
              <a:t>3/7/16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94829BB-5544-924C-B4FC-568C937CF7B0}" type="slidenum">
              <a: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BA22CFA-1C3D-FD45-A2A7-1B8F2CA3A136}" type="datetimeFigureOut">
              <a:rPr lang="en-US"/>
              <a:pPr/>
              <a:t>3/7/16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94829BB-5544-924C-B4FC-568C937CF7B0}" type="slidenum">
              <a: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A22CFA-1C3D-FD45-A2A7-1B8F2CA3A136}" type="datetimeFigureOut">
              <a:rPr lang="en-US"/>
              <a:pPr/>
              <a:t>3/7/16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94829BB-5544-924C-B4FC-568C937CF7B0}" type="slidenum">
              <a: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A22CFA-1C3D-FD45-A2A7-1B8F2CA3A136}" type="datetimeFigureOut">
              <a:rPr lang="en-US"/>
              <a:pPr/>
              <a:t>3/7/16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94829BB-5544-924C-B4FC-568C937CF7B0}" type="slidenum">
              <a: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A22CFA-1C3D-FD45-A2A7-1B8F2CA3A136}" type="datetimeFigureOut">
              <a:rPr lang="en-US"/>
              <a:pPr/>
              <a:t>3/7/16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94829BB-5544-924C-B4FC-568C937CF7B0}" type="slidenum">
              <a: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BA22CFA-1C3D-FD45-A2A7-1B8F2CA3A136}" type="datetimeFigureOut">
              <a:rPr lang="en-US"/>
              <a:pPr/>
              <a:t>3/7/16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4829BB-5544-924C-B4FC-568C937CF7B0}" type="slidenum">
              <a: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BA22CFA-1C3D-FD45-A2A7-1B8F2CA3A136}" type="datetimeFigureOut">
              <a:rPr lang="en-US"/>
              <a:pPr/>
              <a:t>3/7/16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4829BB-5544-924C-B4FC-568C937CF7B0}" type="slidenum">
              <a: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endParaRPr lang="en-US">
              <a:solidFill>
                <a:srgbClr val="000000"/>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4521A70-4566-4650-ACF7-461D0CBABD4B}" type="datetime1">
              <a:rPr lang="en-US" smtClean="0">
                <a:solidFill>
                  <a:prstClr val="black">
                    <a:tint val="75000"/>
                  </a:prstClr>
                </a:solidFill>
              </a:rPr>
              <a:pPr/>
              <a:t>3/7/16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08121D26-3776-4CAD-941E-DCE84D7DFAC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68824062"/>
      </p:ext>
    </p:extLst>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7C2A45-E12D-4EEC-BD16-3E81C15126A1}" type="datetime1">
              <a:rPr lang="en-US" smtClean="0">
                <a:solidFill>
                  <a:prstClr val="black">
                    <a:tint val="75000"/>
                  </a:prstClr>
                </a:solidFill>
              </a:rPr>
              <a:pPr/>
              <a:t>3/7/16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08121D26-3776-4CAD-941E-DCE84D7DFAC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418995539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slideLayout" Target="../slideLayouts/slideLayout14.xml"/><Relationship Id="rId3"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A22CFA-1C3D-FD45-A2A7-1B8F2CA3A136}" type="datetimeFigureOut">
              <a:rPr lang="en-US"/>
              <a:pPr/>
              <a:t>3/7/16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4829BB-5544-924C-B4FC-568C937CF7B0}" type="slidenum">
              <a: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152400"/>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295400"/>
            <a:ext cx="8229600" cy="52117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buFontTx/>
              <a:buNone/>
              <a:defRPr sz="1400">
                <a:latin typeface="Lucida Bright"/>
                <a:ea typeface="Arial" charset="0"/>
                <a:cs typeface="Arial" charset="0"/>
              </a:defRPr>
            </a:lvl1pPr>
          </a:lstStyle>
          <a:p>
            <a:pPr defTabSz="914400" fontAlgn="base">
              <a:spcAft>
                <a:spcPct val="0"/>
              </a:spcAft>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spcBef>
                <a:spcPct val="0"/>
              </a:spcBef>
              <a:buFontTx/>
              <a:buNone/>
              <a:defRPr sz="1400">
                <a:latin typeface="Lucida Bright"/>
                <a:ea typeface="Arial" charset="0"/>
                <a:cs typeface="Arial" charset="0"/>
              </a:defRPr>
            </a:lvl1pPr>
          </a:lstStyle>
          <a:p>
            <a:pPr defTabSz="914400" fontAlgn="base">
              <a:spcAft>
                <a:spcPct val="0"/>
              </a:spcAft>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buFontTx/>
              <a:buNone/>
              <a:defRPr sz="1400">
                <a:latin typeface="Lucida Bright"/>
                <a:ea typeface="Arial" charset="0"/>
                <a:cs typeface="Arial" charset="0"/>
              </a:defRPr>
            </a:lvl1pPr>
          </a:lstStyle>
          <a:p>
            <a:pPr defTabSz="914400" fontAlgn="base">
              <a:spcAft>
                <a:spcPct val="0"/>
              </a:spcAft>
              <a:defRPr/>
            </a:pPr>
            <a:endParaRPr lang="en-US">
              <a:solidFill>
                <a:srgbClr val="000000"/>
              </a:solidFill>
            </a:endParaRPr>
          </a:p>
        </p:txBody>
      </p:sp>
      <p:sp>
        <p:nvSpPr>
          <p:cNvPr id="1031" name="Rectangle 7"/>
          <p:cNvSpPr>
            <a:spLocks noChangeArrowheads="1"/>
          </p:cNvSpPr>
          <p:nvPr/>
        </p:nvSpPr>
        <p:spPr bwMode="gray">
          <a:xfrm>
            <a:off x="536575" y="1143000"/>
            <a:ext cx="8226425" cy="31750"/>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prstTxWarp prst="textNoShape">
              <a:avLst/>
            </a:prstTxWarp>
          </a:bodyPr>
          <a:lstStyle/>
          <a:p>
            <a:pPr algn="ctr" defTabSz="914400" fontAlgn="base">
              <a:spcBef>
                <a:spcPct val="0"/>
              </a:spcBef>
              <a:spcAft>
                <a:spcPct val="0"/>
              </a:spcAft>
              <a:defRPr/>
            </a:pPr>
            <a:endParaRPr kumimoji="1" lang="en-US" sz="2400">
              <a:solidFill>
                <a:srgbClr val="000000"/>
              </a:solidFill>
              <a:latin typeface="Lucida Bright"/>
              <a:ea typeface="Arial" charset="0"/>
              <a:cs typeface="Arial" charset="0"/>
            </a:endParaRPr>
          </a:p>
        </p:txBody>
      </p:sp>
    </p:spTree>
  </p:cSld>
  <p:clrMap bg1="lt1" tx1="dk1" bg2="lt2" tx2="dk2" accent1="accent1" accent2="accent2" accent3="accent3" accent4="accent4" accent5="accent5" accent6="accent6" hlink="hlink" folHlink="folHlink"/>
  <p:sldLayoutIdLst>
    <p:sldLayoutId id="2147483661" r:id="rId1"/>
  </p:sldLayoutIdLst>
  <p:timing>
    <p:tnLst>
      <p:par>
        <p:cTn id="1" dur="indefinite" restart="never" nodeType="tmRoot"/>
      </p:par>
    </p:tnLst>
  </p:timing>
  <p:txStyles>
    <p:titleStyle>
      <a:lvl1pPr algn="l" rtl="0" eaLnBrk="0" fontAlgn="base" hangingPunct="0">
        <a:spcBef>
          <a:spcPct val="0"/>
        </a:spcBef>
        <a:spcAft>
          <a:spcPct val="0"/>
        </a:spcAft>
        <a:defRPr sz="2800">
          <a:solidFill>
            <a:schemeClr val="tx1"/>
          </a:solidFill>
          <a:latin typeface="Lucida Bright"/>
          <a:ea typeface="+mj-ea"/>
          <a:cs typeface="+mj-cs"/>
        </a:defRPr>
      </a:lvl1pPr>
      <a:lvl2pPr algn="l" rtl="0" eaLnBrk="0" fontAlgn="base" hangingPunct="0">
        <a:spcBef>
          <a:spcPct val="0"/>
        </a:spcBef>
        <a:spcAft>
          <a:spcPct val="0"/>
        </a:spcAft>
        <a:defRPr sz="2800">
          <a:solidFill>
            <a:schemeClr val="tx1"/>
          </a:solidFill>
          <a:latin typeface="Lucida Bright" charset="0"/>
          <a:ea typeface="Gungsuh" pitchFamily="18" charset="-127"/>
          <a:cs typeface="Gungsuh" pitchFamily="18" charset="-127"/>
        </a:defRPr>
      </a:lvl2pPr>
      <a:lvl3pPr algn="l" rtl="0" eaLnBrk="0" fontAlgn="base" hangingPunct="0">
        <a:spcBef>
          <a:spcPct val="0"/>
        </a:spcBef>
        <a:spcAft>
          <a:spcPct val="0"/>
        </a:spcAft>
        <a:defRPr sz="2800">
          <a:solidFill>
            <a:schemeClr val="tx1"/>
          </a:solidFill>
          <a:latin typeface="Lucida Bright" charset="0"/>
          <a:ea typeface="Gungsuh" pitchFamily="18" charset="-127"/>
          <a:cs typeface="Gungsuh" pitchFamily="18" charset="-127"/>
        </a:defRPr>
      </a:lvl3pPr>
      <a:lvl4pPr algn="l" rtl="0" eaLnBrk="0" fontAlgn="base" hangingPunct="0">
        <a:spcBef>
          <a:spcPct val="0"/>
        </a:spcBef>
        <a:spcAft>
          <a:spcPct val="0"/>
        </a:spcAft>
        <a:defRPr sz="2800">
          <a:solidFill>
            <a:schemeClr val="tx1"/>
          </a:solidFill>
          <a:latin typeface="Lucida Bright" charset="0"/>
          <a:ea typeface="Gungsuh" pitchFamily="18" charset="-127"/>
          <a:cs typeface="Gungsuh" pitchFamily="18" charset="-127"/>
        </a:defRPr>
      </a:lvl4pPr>
      <a:lvl5pPr algn="l" rtl="0" eaLnBrk="0" fontAlgn="base" hangingPunct="0">
        <a:spcBef>
          <a:spcPct val="0"/>
        </a:spcBef>
        <a:spcAft>
          <a:spcPct val="0"/>
        </a:spcAft>
        <a:defRPr sz="2800">
          <a:solidFill>
            <a:schemeClr val="tx1"/>
          </a:solidFill>
          <a:latin typeface="Lucida Bright" charset="0"/>
          <a:ea typeface="Gungsuh" pitchFamily="18" charset="-127"/>
          <a:cs typeface="Gungsuh" pitchFamily="18" charset="-127"/>
        </a:defRPr>
      </a:lvl5pPr>
      <a:lvl6pPr marL="457200" algn="l" rtl="0" fontAlgn="base">
        <a:spcBef>
          <a:spcPct val="0"/>
        </a:spcBef>
        <a:spcAft>
          <a:spcPct val="0"/>
        </a:spcAft>
        <a:defRPr sz="2800">
          <a:solidFill>
            <a:schemeClr val="bg2"/>
          </a:solidFill>
          <a:latin typeface="Century Gothic" charset="0"/>
          <a:ea typeface="Gungsuh" pitchFamily="18" charset="-127"/>
          <a:cs typeface="Gungsuh" pitchFamily="18" charset="-127"/>
        </a:defRPr>
      </a:lvl6pPr>
      <a:lvl7pPr marL="914400" algn="l" rtl="0" fontAlgn="base">
        <a:spcBef>
          <a:spcPct val="0"/>
        </a:spcBef>
        <a:spcAft>
          <a:spcPct val="0"/>
        </a:spcAft>
        <a:defRPr sz="2800">
          <a:solidFill>
            <a:schemeClr val="bg2"/>
          </a:solidFill>
          <a:latin typeface="Century Gothic" charset="0"/>
          <a:ea typeface="Gungsuh" pitchFamily="18" charset="-127"/>
          <a:cs typeface="Gungsuh" pitchFamily="18" charset="-127"/>
        </a:defRPr>
      </a:lvl7pPr>
      <a:lvl8pPr marL="1371600" algn="l" rtl="0" fontAlgn="base">
        <a:spcBef>
          <a:spcPct val="0"/>
        </a:spcBef>
        <a:spcAft>
          <a:spcPct val="0"/>
        </a:spcAft>
        <a:defRPr sz="2800">
          <a:solidFill>
            <a:schemeClr val="bg2"/>
          </a:solidFill>
          <a:latin typeface="Century Gothic" charset="0"/>
          <a:ea typeface="Gungsuh" pitchFamily="18" charset="-127"/>
          <a:cs typeface="Gungsuh" pitchFamily="18" charset="-127"/>
        </a:defRPr>
      </a:lvl8pPr>
      <a:lvl9pPr marL="1828800" algn="l" rtl="0" fontAlgn="base">
        <a:spcBef>
          <a:spcPct val="0"/>
        </a:spcBef>
        <a:spcAft>
          <a:spcPct val="0"/>
        </a:spcAft>
        <a:defRPr sz="2800">
          <a:solidFill>
            <a:schemeClr val="bg2"/>
          </a:solidFill>
          <a:latin typeface="Century Gothic" charset="0"/>
          <a:ea typeface="Gungsuh" pitchFamily="18" charset="-127"/>
          <a:cs typeface="Gungsuh" pitchFamily="18" charset="-127"/>
        </a:defRPr>
      </a:lvl9pPr>
    </p:titleStyle>
    <p:bodyStyle>
      <a:lvl1pPr marL="342900" indent="-342900" algn="l" rtl="0" eaLnBrk="0" fontAlgn="base" hangingPunct="0">
        <a:spcBef>
          <a:spcPct val="20000"/>
        </a:spcBef>
        <a:spcAft>
          <a:spcPct val="0"/>
        </a:spcAft>
        <a:buClr>
          <a:srgbClr val="A6A6A6"/>
        </a:buClr>
        <a:buSzPct val="120000"/>
        <a:buFont typeface="Lucida Grande" charset="0"/>
        <a:buChar char="●"/>
        <a:defRPr sz="2400">
          <a:solidFill>
            <a:schemeClr val="tx1"/>
          </a:solidFill>
          <a:latin typeface="Lucida Bright"/>
          <a:ea typeface="+mn-ea"/>
          <a:cs typeface="+mn-cs"/>
        </a:defRPr>
      </a:lvl1pPr>
      <a:lvl2pPr marL="742950" indent="-285750" algn="l" rtl="0" eaLnBrk="0" fontAlgn="base" hangingPunct="0">
        <a:spcBef>
          <a:spcPct val="20000"/>
        </a:spcBef>
        <a:spcAft>
          <a:spcPct val="0"/>
        </a:spcAft>
        <a:buClr>
          <a:srgbClr val="A6A6A6"/>
        </a:buClr>
        <a:buSzPct val="80000"/>
        <a:buFont typeface="Lucida Grande" charset="0"/>
        <a:buChar char="●"/>
        <a:defRPr sz="2000">
          <a:solidFill>
            <a:srgbClr val="7F7F7F"/>
          </a:solidFill>
          <a:latin typeface="Lucida Bright"/>
          <a:ea typeface="+mn-ea"/>
          <a:cs typeface="+mn-cs"/>
        </a:defRPr>
      </a:lvl2pPr>
      <a:lvl3pPr marL="1143000" indent="-228600" algn="l" rtl="0" eaLnBrk="0" fontAlgn="base" hangingPunct="0">
        <a:spcBef>
          <a:spcPct val="20000"/>
        </a:spcBef>
        <a:spcAft>
          <a:spcPct val="0"/>
        </a:spcAft>
        <a:buClr>
          <a:srgbClr val="CC0000"/>
        </a:buClr>
        <a:buSzPct val="125000"/>
        <a:buChar char="•"/>
        <a:defRPr>
          <a:solidFill>
            <a:srgbClr val="800000"/>
          </a:solidFill>
          <a:latin typeface="Lucida Bright"/>
          <a:ea typeface="+mn-ea"/>
          <a:cs typeface="+mn-cs"/>
        </a:defRPr>
      </a:lvl3pPr>
      <a:lvl4pPr marL="1600200" indent="-228600" algn="l" rtl="0" eaLnBrk="0" fontAlgn="base" hangingPunct="0">
        <a:spcBef>
          <a:spcPct val="20000"/>
        </a:spcBef>
        <a:spcAft>
          <a:spcPct val="0"/>
        </a:spcAft>
        <a:buChar char="–"/>
        <a:defRPr sz="2000">
          <a:solidFill>
            <a:schemeClr val="tx1"/>
          </a:solidFill>
          <a:latin typeface="Lucida Bright"/>
          <a:ea typeface="+mn-ea"/>
          <a:cs typeface="+mn-cs"/>
        </a:defRPr>
      </a:lvl4pPr>
      <a:lvl5pPr marL="2057400" indent="-228600" algn="l" rtl="0" eaLnBrk="0" fontAlgn="base" hangingPunct="0">
        <a:spcBef>
          <a:spcPct val="20000"/>
        </a:spcBef>
        <a:spcAft>
          <a:spcPct val="0"/>
        </a:spcAft>
        <a:buChar char="»"/>
        <a:defRPr sz="2000">
          <a:solidFill>
            <a:schemeClr val="tx1"/>
          </a:solidFill>
          <a:latin typeface="Lucida Bright"/>
          <a:ea typeface="+mn-ea"/>
          <a:cs typeface="+mn-cs"/>
        </a:defRPr>
      </a:lvl5pPr>
      <a:lvl6pPr marL="2514600" indent="-228600" algn="l" rtl="0" fontAlgn="base">
        <a:spcBef>
          <a:spcPct val="20000"/>
        </a:spcBef>
        <a:spcAft>
          <a:spcPct val="0"/>
        </a:spcAft>
        <a:buChar char="»"/>
        <a:defRPr sz="2000">
          <a:solidFill>
            <a:schemeClr val="tx1"/>
          </a:solidFill>
          <a:latin typeface="+mn-lt"/>
          <a:ea typeface="+mn-ea"/>
          <a:cs typeface="+mn-cs"/>
        </a:defRPr>
      </a:lvl6pPr>
      <a:lvl7pPr marL="2971800" indent="-228600" algn="l" rtl="0" fontAlgn="base">
        <a:spcBef>
          <a:spcPct val="20000"/>
        </a:spcBef>
        <a:spcAft>
          <a:spcPct val="0"/>
        </a:spcAft>
        <a:buChar char="»"/>
        <a:defRPr sz="2000">
          <a:solidFill>
            <a:schemeClr val="tx1"/>
          </a:solidFill>
          <a:latin typeface="+mn-lt"/>
          <a:ea typeface="+mn-ea"/>
          <a:cs typeface="+mn-cs"/>
        </a:defRPr>
      </a:lvl7pPr>
      <a:lvl8pPr marL="3429000" indent="-228600" algn="l" rtl="0" fontAlgn="base">
        <a:spcBef>
          <a:spcPct val="20000"/>
        </a:spcBef>
        <a:spcAft>
          <a:spcPct val="0"/>
        </a:spcAft>
        <a:buChar char="»"/>
        <a:defRPr sz="2000">
          <a:solidFill>
            <a:schemeClr val="tx1"/>
          </a:solidFill>
          <a:latin typeface="+mn-lt"/>
          <a:ea typeface="+mn-ea"/>
          <a:cs typeface="+mn-cs"/>
        </a:defRPr>
      </a:lvl8pPr>
      <a:lvl9pPr marL="3886200" indent="-228600" algn="l" rtl="0" fontAlgn="base">
        <a:spcBef>
          <a:spcPct val="20000"/>
        </a:spcBef>
        <a:spcAft>
          <a:spcPct val="0"/>
        </a:spcAft>
        <a:buChar char="»"/>
        <a:defRPr sz="20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914400"/>
            <a:fld id="{C6391BA8-2321-48C2-BF69-B235867046F9}" type="datetime1">
              <a:rPr lang="en-US" smtClean="0">
                <a:solidFill>
                  <a:prstClr val="black">
                    <a:tint val="75000"/>
                  </a:prstClr>
                </a:solidFill>
                <a:ea typeface="Gungsuh" pitchFamily="18" charset="-127"/>
                <a:cs typeface="Gungsuh" pitchFamily="18" charset="-127"/>
              </a:rPr>
              <a:pPr defTabSz="914400"/>
              <a:t>3/7/16</a:t>
            </a:fld>
            <a:endParaRPr lang="en-US">
              <a:solidFill>
                <a:prstClr val="black">
                  <a:tint val="75000"/>
                </a:prstClr>
              </a:solidFill>
              <a:ea typeface="Gungsuh" pitchFamily="18" charset="-127"/>
              <a:cs typeface="Gungsuh" pitchFamily="18" charset="-127"/>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914400"/>
            <a:endParaRPr lang="en-US">
              <a:solidFill>
                <a:prstClr val="black">
                  <a:tint val="75000"/>
                </a:prstClr>
              </a:solidFill>
              <a:ea typeface="Gungsuh" pitchFamily="18" charset="-127"/>
              <a:cs typeface="Gungsuh" pitchFamily="18" charset="-127"/>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914400"/>
            <a:fld id="{08121D26-3776-4CAD-941E-DCE84D7DFAC2}" type="slidenum">
              <a:rPr lang="en-US" smtClean="0">
                <a:solidFill>
                  <a:prstClr val="black">
                    <a:tint val="75000"/>
                  </a:prstClr>
                </a:solidFill>
                <a:ea typeface="Gungsuh" pitchFamily="18" charset="-127"/>
                <a:cs typeface="Gungsuh" pitchFamily="18" charset="-127"/>
              </a:rPr>
              <a:pPr defTabSz="914400"/>
              <a:t>‹#›</a:t>
            </a:fld>
            <a:endParaRPr lang="en-US">
              <a:solidFill>
                <a:prstClr val="black">
                  <a:tint val="75000"/>
                </a:prstClr>
              </a:solidFill>
              <a:ea typeface="Gungsuh" pitchFamily="18" charset="-127"/>
              <a:cs typeface="Gungsuh" pitchFamily="18" charset="-127"/>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736405430"/>
      </p:ext>
    </p:extLst>
  </p:cSld>
  <p:clrMap bg1="lt1" tx1="dk1" bg2="lt2" tx2="dk2" accent1="accent1" accent2="accent2" accent3="accent3" accent4="accent4" accent5="accent5" accent6="accent6" hlink="hlink" folHlink="folHlink"/>
  <p:sldLayoutIdLst>
    <p:sldLayoutId id="2147483663" r:id="rId1"/>
    <p:sldLayoutId id="2147483664"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4" Type="http://schemas.openxmlformats.org/officeDocument/2006/relationships/image" Target="../media/image2.png"/><Relationship Id="rId5" Type="http://schemas.openxmlformats.org/officeDocument/2006/relationships/image" Target="../media/image3.png"/><Relationship Id="rId1" Type="http://schemas.openxmlformats.org/officeDocument/2006/relationships/tags" Target="../tags/tag1.xml"/><Relationship Id="rId2"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4" Type="http://schemas.openxmlformats.org/officeDocument/2006/relationships/image" Target="../media/image2.png"/><Relationship Id="rId5" Type="http://schemas.openxmlformats.org/officeDocument/2006/relationships/image" Target="../media/image4.png"/><Relationship Id="rId1" Type="http://schemas.openxmlformats.org/officeDocument/2006/relationships/tags" Target="../tags/tag2.xml"/><Relationship Id="rId2"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4" Type="http://schemas.openxmlformats.org/officeDocument/2006/relationships/image" Target="../media/image5.png"/><Relationship Id="rId5" Type="http://schemas.openxmlformats.org/officeDocument/2006/relationships/image" Target="../media/image6.png"/><Relationship Id="rId6" Type="http://schemas.openxmlformats.org/officeDocument/2006/relationships/image" Target="../media/image7.png"/><Relationship Id="rId7" Type="http://schemas.openxmlformats.org/officeDocument/2006/relationships/image" Target="../media/image8.png"/><Relationship Id="rId1" Type="http://schemas.openxmlformats.org/officeDocument/2006/relationships/tags" Target="../tags/tag3.xml"/><Relationship Id="rId2"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4" Type="http://schemas.openxmlformats.org/officeDocument/2006/relationships/image" Target="../media/image5.png"/><Relationship Id="rId5" Type="http://schemas.openxmlformats.org/officeDocument/2006/relationships/image" Target="../media/image9.png"/><Relationship Id="rId6" Type="http://schemas.openxmlformats.org/officeDocument/2006/relationships/image" Target="../media/image10.png"/><Relationship Id="rId7" Type="http://schemas.openxmlformats.org/officeDocument/2006/relationships/image" Target="../media/image8.png"/><Relationship Id="rId1" Type="http://schemas.openxmlformats.org/officeDocument/2006/relationships/tags" Target="../tags/tag4.xml"/><Relationship Id="rId2"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4" Type="http://schemas.openxmlformats.org/officeDocument/2006/relationships/image" Target="../media/image5.png"/><Relationship Id="rId5" Type="http://schemas.openxmlformats.org/officeDocument/2006/relationships/image" Target="../media/image11.jpeg"/><Relationship Id="rId6" Type="http://schemas.openxmlformats.org/officeDocument/2006/relationships/image" Target="../media/image12.png"/><Relationship Id="rId7" Type="http://schemas.openxmlformats.org/officeDocument/2006/relationships/image" Target="../media/image13.png"/><Relationship Id="rId8" Type="http://schemas.openxmlformats.org/officeDocument/2006/relationships/image" Target="../media/image8.png"/><Relationship Id="rId1" Type="http://schemas.openxmlformats.org/officeDocument/2006/relationships/tags" Target="../tags/tag5.xml"/><Relationship Id="rId2"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4" Type="http://schemas.openxmlformats.org/officeDocument/2006/relationships/image" Target="../media/image14.png"/><Relationship Id="rId5" Type="http://schemas.openxmlformats.org/officeDocument/2006/relationships/image" Target="../media/image8.png"/><Relationship Id="rId1" Type="http://schemas.openxmlformats.org/officeDocument/2006/relationships/tags" Target="../tags/tag6.xml"/><Relationship Id="rId2"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4" Type="http://schemas.openxmlformats.org/officeDocument/2006/relationships/image" Target="../media/image15.jpeg"/><Relationship Id="rId5" Type="http://schemas.openxmlformats.org/officeDocument/2006/relationships/image" Target="../media/image16.jpeg"/><Relationship Id="rId1" Type="http://schemas.openxmlformats.org/officeDocument/2006/relationships/tags" Target="../tags/tag7.xml"/><Relationship Id="rId2"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4" Type="http://schemas.openxmlformats.org/officeDocument/2006/relationships/image" Target="../media/image14.png"/><Relationship Id="rId5" Type="http://schemas.openxmlformats.org/officeDocument/2006/relationships/image" Target="../media/image8.png"/><Relationship Id="rId1" Type="http://schemas.openxmlformats.org/officeDocument/2006/relationships/tags" Target="../tags/tag8.xml"/><Relationship Id="rId2"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4" Type="http://schemas.openxmlformats.org/officeDocument/2006/relationships/image" Target="../media/image18.png"/><Relationship Id="rId5" Type="http://schemas.openxmlformats.org/officeDocument/2006/relationships/image" Target="../media/image19.png"/><Relationship Id="rId1" Type="http://schemas.openxmlformats.org/officeDocument/2006/relationships/slideLayout" Target="../slideLayouts/slideLayout1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4" Type="http://schemas.openxmlformats.org/officeDocument/2006/relationships/image" Target="../media/image20.png"/><Relationship Id="rId5" Type="http://schemas.openxmlformats.org/officeDocument/2006/relationships/image" Target="../media/image21.png"/><Relationship Id="rId1" Type="http://schemas.openxmlformats.org/officeDocument/2006/relationships/slideLayout" Target="../slideLayouts/slideLayout1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4" Type="http://schemas.openxmlformats.org/officeDocument/2006/relationships/image" Target="../media/image22.png"/><Relationship Id="rId1" Type="http://schemas.openxmlformats.org/officeDocument/2006/relationships/slideLayout" Target="../slideLayouts/slideLayout1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4" Type="http://schemas.openxmlformats.org/officeDocument/2006/relationships/image" Target="../media/image24.png"/><Relationship Id="rId5" Type="http://schemas.openxmlformats.org/officeDocument/2006/relationships/image" Target="../media/image25.png"/><Relationship Id="rId1" Type="http://schemas.openxmlformats.org/officeDocument/2006/relationships/tags" Target="../tags/tag9.xml"/><Relationship Id="rId2"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4" Type="http://schemas.openxmlformats.org/officeDocument/2006/relationships/image" Target="../media/image24.png"/><Relationship Id="rId5" Type="http://schemas.openxmlformats.org/officeDocument/2006/relationships/image" Target="../media/image26.png"/><Relationship Id="rId1" Type="http://schemas.openxmlformats.org/officeDocument/2006/relationships/tags" Target="../tags/tag10.xml"/><Relationship Id="rId2"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4" Type="http://schemas.openxmlformats.org/officeDocument/2006/relationships/image" Target="../media/image24.png"/><Relationship Id="rId5" Type="http://schemas.openxmlformats.org/officeDocument/2006/relationships/image" Target="../media/image26.png"/><Relationship Id="rId1" Type="http://schemas.openxmlformats.org/officeDocument/2006/relationships/tags" Target="../tags/tag11.xml"/><Relationship Id="rId2"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4" Type="http://schemas.openxmlformats.org/officeDocument/2006/relationships/image" Target="../media/image24.png"/><Relationship Id="rId5" Type="http://schemas.openxmlformats.org/officeDocument/2006/relationships/image" Target="../media/image26.png"/><Relationship Id="rId1" Type="http://schemas.openxmlformats.org/officeDocument/2006/relationships/tags" Target="../tags/tag12.xml"/><Relationship Id="rId2"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4" Type="http://schemas.openxmlformats.org/officeDocument/2006/relationships/image" Target="../media/image24.png"/><Relationship Id="rId5" Type="http://schemas.openxmlformats.org/officeDocument/2006/relationships/image" Target="../media/image26.png"/><Relationship Id="rId1" Type="http://schemas.openxmlformats.org/officeDocument/2006/relationships/tags" Target="../tags/tag13.xml"/><Relationship Id="rId2"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4" Type="http://schemas.openxmlformats.org/officeDocument/2006/relationships/image" Target="../media/image16.jpeg"/><Relationship Id="rId5" Type="http://schemas.openxmlformats.org/officeDocument/2006/relationships/image" Target="../media/image14.png"/><Relationship Id="rId6" Type="http://schemas.openxmlformats.org/officeDocument/2006/relationships/image" Target="../media/image8.png"/><Relationship Id="rId1" Type="http://schemas.openxmlformats.org/officeDocument/2006/relationships/tags" Target="../tags/tag14.xml"/><Relationship Id="rId2"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0.xml"/><Relationship Id="rId3" Type="http://schemas.openxmlformats.org/officeDocument/2006/relationships/image" Target="../media/image27.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3.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4.xml"/><Relationship Id="rId4" Type="http://schemas.openxmlformats.org/officeDocument/2006/relationships/image" Target="../media/image24.png"/><Relationship Id="rId1" Type="http://schemas.openxmlformats.org/officeDocument/2006/relationships/tags" Target="../tags/tag15.xml"/><Relationship Id="rId2"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5.xml"/><Relationship Id="rId4" Type="http://schemas.openxmlformats.org/officeDocument/2006/relationships/image" Target="../media/image24.png"/><Relationship Id="rId5" Type="http://schemas.openxmlformats.org/officeDocument/2006/relationships/image" Target="../media/image28.png"/><Relationship Id="rId1" Type="http://schemas.openxmlformats.org/officeDocument/2006/relationships/tags" Target="../tags/tag16.xml"/><Relationship Id="rId2"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6.xml"/><Relationship Id="rId3" Type="http://schemas.openxmlformats.org/officeDocument/2006/relationships/image" Target="../media/image29.png"/></Relationships>
</file>

<file path=ppt/slides/_rels/slide32.xml.rels><?xml version="1.0" encoding="UTF-8" standalone="yes"?>
<Relationships xmlns="http://schemas.openxmlformats.org/package/2006/relationships"><Relationship Id="rId1" Type="http://schemas.openxmlformats.org/officeDocument/2006/relationships/tags" Target="../tags/tag17.xml"/><Relationship Id="rId2" Type="http://schemas.openxmlformats.org/officeDocument/2006/relationships/slideLayout" Target="../slideLayouts/slideLayout13.xml"/><Relationship Id="rId3" Type="http://schemas.openxmlformats.org/officeDocument/2006/relationships/image" Target="../media/image30.png"/></Relationships>
</file>

<file path=ppt/slides/_rels/slide33.xml.rels><?xml version="1.0" encoding="UTF-8" standalone="yes"?>
<Relationships xmlns="http://schemas.openxmlformats.org/package/2006/relationships"><Relationship Id="rId1" Type="http://schemas.openxmlformats.org/officeDocument/2006/relationships/tags" Target="../tags/tag18.xml"/><Relationship Id="rId2" Type="http://schemas.openxmlformats.org/officeDocument/2006/relationships/slideLayout" Target="../slideLayouts/slideLayout13.xml"/><Relationship Id="rId3" Type="http://schemas.openxmlformats.org/officeDocument/2006/relationships/image" Target="../media/image31.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32.jpeg"/><Relationship Id="rId3" Type="http://schemas.openxmlformats.org/officeDocument/2006/relationships/image" Target="../media/image16.jpeg"/></Relationships>
</file>

<file path=ppt/slides/_rels/slide35.xml.rels><?xml version="1.0" encoding="UTF-8" standalone="yes"?>
<Relationships xmlns="http://schemas.openxmlformats.org/package/2006/relationships"><Relationship Id="rId11" Type="http://schemas.openxmlformats.org/officeDocument/2006/relationships/image" Target="../media/image39.png"/><Relationship Id="rId12" Type="http://schemas.openxmlformats.org/officeDocument/2006/relationships/image" Target="../media/image40.png"/><Relationship Id="rId13" Type="http://schemas.openxmlformats.org/officeDocument/2006/relationships/image" Target="../media/image41.png"/><Relationship Id="rId14" Type="http://schemas.microsoft.com/office/2007/relationships/media" Target="../media/media2.mp4"/><Relationship Id="rId15" Type="http://schemas.openxmlformats.org/officeDocument/2006/relationships/image" Target="../media/image42.png"/><Relationship Id="rId1" Type="http://schemas.openxmlformats.org/officeDocument/2006/relationships/tags" Target="../tags/tag19.xml"/><Relationship Id="rId2" Type="http://schemas.openxmlformats.org/officeDocument/2006/relationships/slideLayout" Target="../slideLayouts/slideLayout14.xml"/><Relationship Id="rId3" Type="http://schemas.openxmlformats.org/officeDocument/2006/relationships/notesSlide" Target="../notesSlides/notesSlide27.xml"/><Relationship Id="rId4" Type="http://schemas.microsoft.com/office/2007/relationships/media" Target="../media/media1.mp4"/><Relationship Id="rId5" Type="http://schemas.openxmlformats.org/officeDocument/2006/relationships/image" Target="../media/image33.png"/><Relationship Id="rId6" Type="http://schemas.openxmlformats.org/officeDocument/2006/relationships/image" Target="../media/image34.png"/><Relationship Id="rId7" Type="http://schemas.openxmlformats.org/officeDocument/2006/relationships/image" Target="../media/image35.png"/><Relationship Id="rId8" Type="http://schemas.openxmlformats.org/officeDocument/2006/relationships/image" Target="../media/image36.png"/><Relationship Id="rId9" Type="http://schemas.openxmlformats.org/officeDocument/2006/relationships/image" Target="../media/image37.jpeg"/><Relationship Id="rId10" Type="http://schemas.openxmlformats.org/officeDocument/2006/relationships/image" Target="../media/image38.png"/></Relationships>
</file>

<file path=ppt/slides/_rels/slide36.xml.rels><?xml version="1.0" encoding="UTF-8" standalone="yes"?>
<Relationships xmlns="http://schemas.openxmlformats.org/package/2006/relationships"><Relationship Id="rId3" Type="http://schemas.openxmlformats.org/officeDocument/2006/relationships/image" Target="../media/image43.jpeg"/><Relationship Id="rId4" Type="http://schemas.openxmlformats.org/officeDocument/2006/relationships/image" Target="../media/image44.png"/><Relationship Id="rId5" Type="http://schemas.openxmlformats.org/officeDocument/2006/relationships/image" Target="../media/image45.jpeg"/><Relationship Id="rId6" Type="http://schemas.openxmlformats.org/officeDocument/2006/relationships/image" Target="../media/image46.png"/><Relationship Id="rId1" Type="http://schemas.openxmlformats.org/officeDocument/2006/relationships/slideLayout" Target="../slideLayouts/slideLayout14.xml"/><Relationship Id="rId2" Type="http://schemas.openxmlformats.org/officeDocument/2006/relationships/notesSlide" Target="../notesSlides/notesSlide28.xml"/></Relationships>
</file>

<file path=ppt/slides/_rels/slide37.xml.rels><?xml version="1.0" encoding="UTF-8" standalone="yes"?>
<Relationships xmlns="http://schemas.openxmlformats.org/package/2006/relationships"><Relationship Id="rId3" Type="http://schemas.microsoft.com/office/2007/relationships/media" Target="../media/media3.mp4"/><Relationship Id="rId4" Type="http://schemas.openxmlformats.org/officeDocument/2006/relationships/image" Target="../media/image47.png"/><Relationship Id="rId1" Type="http://schemas.openxmlformats.org/officeDocument/2006/relationships/tags" Target="../tags/tag20.xml"/><Relationship Id="rId2"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2226" name="Slide Number Placeholder 3"/>
          <p:cNvSpPr>
            <a:spLocks noGrp="1"/>
          </p:cNvSpPr>
          <p:nvPr>
            <p:ph type="sldNum" sz="quarter" idx="12"/>
          </p:nvPr>
        </p:nvSpPr>
        <p:spPr>
          <a:noFill/>
        </p:spPr>
        <p:txBody>
          <a:bodyPr/>
          <a:lstStyle/>
          <a:p>
            <a:fld id="{051CEE1B-FA94-0E4E-A03D-D87E6F489E27}" type="slidenum">
              <a:rPr lang="en-US">
                <a:solidFill>
                  <a:srgbClr val="000000"/>
                </a:solidFill>
                <a:latin typeface="Lucida Bright" charset="0"/>
              </a:rPr>
              <a:pPr/>
              <a:t>1</a:t>
            </a:fld>
            <a:endParaRPr lang="en-US">
              <a:solidFill>
                <a:srgbClr val="000000"/>
              </a:solidFill>
              <a:latin typeface="Lucida Bright" charset="0"/>
            </a:endParaRPr>
          </a:p>
        </p:txBody>
      </p:sp>
      <p:sp>
        <p:nvSpPr>
          <p:cNvPr id="5" name="Rectangle 4"/>
          <p:cNvSpPr/>
          <p:nvPr/>
        </p:nvSpPr>
        <p:spPr>
          <a:xfrm>
            <a:off x="0" y="0"/>
            <a:ext cx="9144000" cy="6858000"/>
          </a:xfrm>
          <a:prstGeom prst="rect">
            <a:avLst/>
          </a:prstGeom>
          <a:solidFill>
            <a:schemeClr val="tx1"/>
          </a:solidFill>
          <a:ln>
            <a:solidFill>
              <a:schemeClr val="tx1"/>
            </a:solidFill>
          </a:ln>
        </p:spPr>
        <p:style>
          <a:lnRef idx="1">
            <a:schemeClr val="accent1"/>
          </a:lnRef>
          <a:fillRef idx="3">
            <a:schemeClr val="accent1"/>
          </a:fillRef>
          <a:effectRef idx="2">
            <a:schemeClr val="accent1"/>
          </a:effectRef>
          <a:fontRef idx="minor">
            <a:schemeClr val="lt1"/>
          </a:fontRef>
        </p:style>
        <p:txBody>
          <a:bodyPr anchor="ctr"/>
          <a:lstStyle/>
          <a:p>
            <a:pPr algn="ctr" defTabSz="914400" fontAlgn="base">
              <a:spcBef>
                <a:spcPct val="20000"/>
              </a:spcBef>
              <a:spcAft>
                <a:spcPct val="0"/>
              </a:spcAft>
              <a:buFont typeface="Wingdings" charset="2"/>
              <a:buChar char="•"/>
              <a:defRPr/>
            </a:pPr>
            <a:endParaRPr lang="en-US">
              <a:solidFill>
                <a:srgbClr val="FFFFFF"/>
              </a:solidFill>
              <a:latin typeface="Lucida Bright"/>
            </a:endParaRPr>
          </a:p>
        </p:txBody>
      </p:sp>
      <p:sp>
        <p:nvSpPr>
          <p:cNvPr id="4" name="Rectangle 2"/>
          <p:cNvSpPr txBox="1">
            <a:spLocks noChangeArrowheads="1"/>
          </p:cNvSpPr>
          <p:nvPr/>
        </p:nvSpPr>
        <p:spPr bwMode="auto">
          <a:xfrm>
            <a:off x="457200" y="1295400"/>
            <a:ext cx="8229600" cy="5211763"/>
          </a:xfrm>
          <a:prstGeom prst="rect">
            <a:avLst/>
          </a:prstGeom>
          <a:noFill/>
          <a:ln w="9525">
            <a:noFill/>
            <a:miter lim="800000"/>
            <a:headEnd/>
            <a:tailEnd/>
          </a:ln>
        </p:spPr>
        <p:txBody>
          <a:bodyPr>
            <a:prstTxWarp prst="textNoShape">
              <a:avLst/>
            </a:prstTxWarp>
          </a:bodyPr>
          <a:lstStyle/>
          <a:p>
            <a:pPr marL="342900" indent="-342900" defTabSz="914400" eaLnBrk="0" fontAlgn="base" hangingPunct="0">
              <a:spcBef>
                <a:spcPct val="20000"/>
              </a:spcBef>
              <a:spcAft>
                <a:spcPct val="0"/>
              </a:spcAft>
              <a:buClr>
                <a:srgbClr val="A6A6A6"/>
              </a:buClr>
              <a:buSzPct val="120000"/>
              <a:buFont typeface="Wingdings" charset="2"/>
              <a:buNone/>
              <a:defRPr/>
            </a:pPr>
            <a:endParaRPr lang="en-US" sz="2400" kern="0">
              <a:solidFill>
                <a:srgbClr val="000000"/>
              </a:solidFill>
              <a:latin typeface="Lucida Bright" charset="0"/>
            </a:endParaRPr>
          </a:p>
          <a:p>
            <a:pPr marL="342900" indent="-342900" algn="ctr" defTabSz="914400" eaLnBrk="0" fontAlgn="base" hangingPunct="0">
              <a:spcBef>
                <a:spcPct val="20000"/>
              </a:spcBef>
              <a:spcAft>
                <a:spcPct val="0"/>
              </a:spcAft>
              <a:buClr>
                <a:srgbClr val="A6A6A6"/>
              </a:buClr>
              <a:buSzPct val="120000"/>
              <a:buFont typeface="Wingdings" charset="2"/>
              <a:buNone/>
              <a:defRPr/>
            </a:pPr>
            <a:endParaRPr lang="en-US" sz="2400" kern="0">
              <a:solidFill>
                <a:srgbClr val="000000"/>
              </a:solidFill>
              <a:latin typeface="Lucida Bright" charset="0"/>
            </a:endParaRPr>
          </a:p>
          <a:p>
            <a:pPr marL="342900" indent="-342900" algn="ctr" defTabSz="914400" eaLnBrk="0" fontAlgn="base" hangingPunct="0">
              <a:spcBef>
                <a:spcPct val="20000"/>
              </a:spcBef>
              <a:spcAft>
                <a:spcPct val="0"/>
              </a:spcAft>
              <a:buClr>
                <a:srgbClr val="A6A6A6"/>
              </a:buClr>
              <a:buSzPct val="120000"/>
              <a:buFont typeface="Wingdings" charset="2"/>
              <a:buNone/>
              <a:defRPr/>
            </a:pPr>
            <a:endParaRPr lang="en-US" sz="2400" kern="0">
              <a:solidFill>
                <a:srgbClr val="000000"/>
              </a:solidFill>
              <a:latin typeface="Lucida Bright" charset="0"/>
            </a:endParaRPr>
          </a:p>
          <a:p>
            <a:pPr marL="342900" indent="-342900" algn="ctr" defTabSz="914400" eaLnBrk="0" fontAlgn="base" hangingPunct="0">
              <a:spcBef>
                <a:spcPct val="20000"/>
              </a:spcBef>
              <a:spcAft>
                <a:spcPct val="0"/>
              </a:spcAft>
              <a:buClr>
                <a:srgbClr val="A6A6A6"/>
              </a:buClr>
              <a:buSzPct val="120000"/>
              <a:buFont typeface="Wingdings" charset="2"/>
              <a:buNone/>
              <a:defRPr/>
            </a:pPr>
            <a:endParaRPr lang="en-US" sz="2400" kern="0">
              <a:solidFill>
                <a:srgbClr val="000000"/>
              </a:solidFill>
              <a:latin typeface="Lucida Bright" charset="0"/>
            </a:endParaRPr>
          </a:p>
          <a:p>
            <a:pPr marL="342900" indent="-342900" algn="ctr" defTabSz="914400" eaLnBrk="0" fontAlgn="base" hangingPunct="0">
              <a:spcBef>
                <a:spcPct val="20000"/>
              </a:spcBef>
              <a:spcAft>
                <a:spcPct val="0"/>
              </a:spcAft>
              <a:buClr>
                <a:srgbClr val="A6A6A6"/>
              </a:buClr>
              <a:buSzPct val="120000"/>
              <a:buFont typeface="Wingdings" charset="2"/>
              <a:buNone/>
              <a:defRPr/>
            </a:pPr>
            <a:endParaRPr lang="en-US" sz="2400" kern="0">
              <a:solidFill>
                <a:srgbClr val="000000"/>
              </a:solidFill>
              <a:latin typeface="Lucida Bright" charset="0"/>
            </a:endParaRPr>
          </a:p>
          <a:p>
            <a:pPr marL="342900" indent="-342900" algn="ctr" defTabSz="914400" eaLnBrk="0" fontAlgn="base" hangingPunct="0">
              <a:spcBef>
                <a:spcPct val="20000"/>
              </a:spcBef>
              <a:spcAft>
                <a:spcPct val="0"/>
              </a:spcAft>
              <a:buClr>
                <a:srgbClr val="A6A6A6"/>
              </a:buClr>
              <a:buSzPct val="120000"/>
              <a:buFont typeface="Wingdings" charset="2"/>
              <a:buNone/>
              <a:defRPr/>
            </a:pPr>
            <a:endParaRPr lang="en-US" sz="2400" kern="0">
              <a:solidFill>
                <a:srgbClr val="000000"/>
              </a:solidFill>
              <a:latin typeface="Lucida Bright" charset="0"/>
            </a:endParaRPr>
          </a:p>
          <a:p>
            <a:pPr marL="342900" indent="-342900" algn="ctr" defTabSz="914400" eaLnBrk="0" fontAlgn="base" hangingPunct="0">
              <a:spcBef>
                <a:spcPct val="20000"/>
              </a:spcBef>
              <a:spcAft>
                <a:spcPct val="0"/>
              </a:spcAft>
              <a:buClr>
                <a:srgbClr val="A6A6A6"/>
              </a:buClr>
              <a:buSzPct val="120000"/>
              <a:buFont typeface="Wingdings" charset="2"/>
              <a:buNone/>
              <a:defRPr/>
            </a:pPr>
            <a:r>
              <a:rPr lang="en-US" sz="2400" kern="0">
                <a:solidFill>
                  <a:srgbClr val="FFFFFF"/>
                </a:solidFill>
                <a:latin typeface="Lucida Bright" charset="0"/>
              </a:rPr>
              <a:t>Unsupervised Indoor Localization</a:t>
            </a:r>
          </a:p>
          <a:p>
            <a:pPr marL="342900" indent="-342900" algn="ctr" defTabSz="914400" eaLnBrk="0" fontAlgn="base" hangingPunct="0">
              <a:spcBef>
                <a:spcPct val="20000"/>
              </a:spcBef>
              <a:spcAft>
                <a:spcPct val="0"/>
              </a:spcAft>
              <a:buClr>
                <a:srgbClr val="A6A6A6"/>
              </a:buClr>
              <a:buSzPct val="120000"/>
              <a:buFont typeface="Wingdings" charset="2"/>
              <a:buNone/>
              <a:defRPr/>
            </a:pPr>
            <a:r>
              <a:rPr lang="en-US" sz="2400" kern="0">
                <a:solidFill>
                  <a:srgbClr val="FFFFFF"/>
                </a:solidFill>
                <a:latin typeface="Lucida Bright" charset="0"/>
              </a:rPr>
              <a:t>(</a:t>
            </a:r>
            <a:r>
              <a:rPr lang="en-US" sz="2400" kern="0">
                <a:solidFill>
                  <a:srgbClr val="FF0000"/>
                </a:solidFill>
                <a:latin typeface="Lucida Bright" charset="0"/>
              </a:rPr>
              <a:t>UnLoc</a:t>
            </a:r>
            <a:r>
              <a:rPr lang="en-US" sz="2400" kern="0">
                <a:solidFill>
                  <a:srgbClr val="FFFFFF"/>
                </a:solidFill>
                <a:latin typeface="Lucida Bright" charset="0"/>
              </a:rPr>
              <a:t>)</a:t>
            </a:r>
          </a:p>
          <a:p>
            <a:pPr marL="342900" indent="-342900" algn="ctr" defTabSz="914400" eaLnBrk="0" fontAlgn="base" hangingPunct="0">
              <a:spcBef>
                <a:spcPct val="20000"/>
              </a:spcBef>
              <a:spcAft>
                <a:spcPct val="0"/>
              </a:spcAft>
              <a:buClr>
                <a:srgbClr val="A6A6A6"/>
              </a:buClr>
              <a:buSzPct val="120000"/>
              <a:buFont typeface="Wingdings" charset="2"/>
              <a:buNone/>
              <a:defRPr/>
            </a:pPr>
            <a:endParaRPr lang="en-US" sz="2400" kern="0">
              <a:solidFill>
                <a:srgbClr val="FFFFFF"/>
              </a:solidFill>
              <a:latin typeface="Lucida Bright" charset="0"/>
            </a:endParaRPr>
          </a:p>
          <a:p>
            <a:pPr marL="342900" indent="-342900" algn="ctr" defTabSz="914400" eaLnBrk="0" fontAlgn="base" hangingPunct="0">
              <a:spcBef>
                <a:spcPct val="20000"/>
              </a:spcBef>
              <a:spcAft>
                <a:spcPct val="0"/>
              </a:spcAft>
              <a:buClr>
                <a:srgbClr val="A6A6A6"/>
              </a:buClr>
              <a:buSzPct val="120000"/>
              <a:buFont typeface="Wingdings" charset="2"/>
              <a:buNone/>
              <a:defRPr/>
            </a:pPr>
            <a:endParaRPr lang="en-US" sz="2400" kern="0">
              <a:solidFill>
                <a:srgbClr val="FFFFFF"/>
              </a:solidFill>
              <a:latin typeface="Lucida Bright" charset="0"/>
            </a:endParaRPr>
          </a:p>
          <a:p>
            <a:pPr marL="342900" indent="-342900" algn="ctr" defTabSz="914400" eaLnBrk="0" fontAlgn="base" hangingPunct="0">
              <a:spcBef>
                <a:spcPct val="20000"/>
              </a:spcBef>
              <a:spcAft>
                <a:spcPct val="0"/>
              </a:spcAft>
              <a:buClr>
                <a:srgbClr val="A6A6A6"/>
              </a:buClr>
              <a:buSzPct val="120000"/>
              <a:buFont typeface="Wingdings" charset="2"/>
              <a:buNone/>
              <a:defRPr/>
            </a:pPr>
            <a:endParaRPr lang="en-US" sz="2400" kern="0">
              <a:solidFill>
                <a:srgbClr val="FFFFFF"/>
              </a:solidFill>
              <a:latin typeface="Lucida Bright" charset="0"/>
            </a:endParaRPr>
          </a:p>
          <a:p>
            <a:pPr marL="342900" indent="-342900" algn="ctr" defTabSz="914400" eaLnBrk="0" fontAlgn="base" hangingPunct="0">
              <a:spcBef>
                <a:spcPct val="20000"/>
              </a:spcBef>
              <a:spcAft>
                <a:spcPct val="0"/>
              </a:spcAft>
              <a:buClr>
                <a:srgbClr val="A6A6A6"/>
              </a:buClr>
              <a:buSzPct val="120000"/>
              <a:buFont typeface="Wingdings" charset="2"/>
              <a:buNone/>
              <a:defRPr/>
            </a:pPr>
            <a:endParaRPr lang="en-US" sz="1600" kern="0">
              <a:solidFill>
                <a:srgbClr val="FF0000"/>
              </a:solidFill>
              <a:latin typeface="Lucida Bright" charset="0"/>
            </a:endParaRPr>
          </a:p>
        </p:txBody>
      </p:sp>
      <p:pic>
        <p:nvPicPr>
          <p:cNvPr id="52229" name="Picture 6"/>
          <p:cNvPicPr>
            <a:picLocks noChangeAspect="1"/>
          </p:cNvPicPr>
          <p:nvPr/>
        </p:nvPicPr>
        <p:blipFill>
          <a:blip r:embed="rId3"/>
          <a:srcRect/>
          <a:stretch>
            <a:fillRect/>
          </a:stretch>
        </p:blipFill>
        <p:spPr bwMode="auto">
          <a:xfrm>
            <a:off x="3657600" y="1981200"/>
            <a:ext cx="1701800" cy="17018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4">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267606" y="1297407"/>
            <a:ext cx="8615135" cy="5572761"/>
          </a:xfrm>
          <a:prstGeom prst="rect">
            <a:avLst/>
          </a:prstGeom>
        </p:spPr>
      </p:pic>
      <p:sp>
        <p:nvSpPr>
          <p:cNvPr id="2" name="Slide Number Placeholder 1"/>
          <p:cNvSpPr>
            <a:spLocks noGrp="1"/>
          </p:cNvSpPr>
          <p:nvPr>
            <p:ph type="sldNum" sz="quarter" idx="12"/>
          </p:nvPr>
        </p:nvSpPr>
        <p:spPr/>
        <p:txBody>
          <a:bodyPr/>
          <a:lstStyle/>
          <a:p>
            <a:fld id="{08121D26-3776-4CAD-941E-DCE84D7DFAC2}" type="slidenum">
              <a:rPr lang="en-US" smtClean="0">
                <a:solidFill>
                  <a:prstClr val="black">
                    <a:tint val="75000"/>
                  </a:prstClr>
                </a:solidFill>
              </a:rPr>
              <a:pPr/>
              <a:t>2</a:t>
            </a:fld>
            <a:endParaRPr lang="en-US">
              <a:solidFill>
                <a:prstClr val="black">
                  <a:tint val="75000"/>
                </a:prstClr>
              </a:solidFill>
            </a:endParaRPr>
          </a:p>
        </p:txBody>
      </p:sp>
      <p:pic>
        <p:nvPicPr>
          <p:cNvPr id="13" name="Picture 12"/>
          <p:cNvPicPr>
            <a:picLocks noChangeAspect="1"/>
          </p:cNvPicPr>
          <p:nvPr/>
        </p:nvPicPr>
        <p:blipFill>
          <a:blip r:embed="rId5"/>
          <a:stretch>
            <a:fillRect/>
          </a:stretch>
        </p:blipFill>
        <p:spPr>
          <a:xfrm>
            <a:off x="0" y="802771"/>
            <a:ext cx="1959406" cy="1737340"/>
          </a:xfrm>
          <a:prstGeom prst="rect">
            <a:avLst/>
          </a:prstGeom>
        </p:spPr>
      </p:pic>
      <p:sp>
        <p:nvSpPr>
          <p:cNvPr id="6" name="Rectangle 5"/>
          <p:cNvSpPr/>
          <p:nvPr/>
        </p:nvSpPr>
        <p:spPr>
          <a:xfrm>
            <a:off x="0" y="0"/>
            <a:ext cx="9144000" cy="717575"/>
          </a:xfrm>
          <a:prstGeom prst="rect">
            <a:avLst/>
          </a:prstGeom>
          <a:solidFill>
            <a:srgbClr val="F49A22">
              <a:alpha val="93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914400"/>
            <a:r>
              <a:rPr lang="en-US" sz="3200" dirty="0">
                <a:solidFill>
                  <a:prstClr val="black"/>
                </a:solidFill>
                <a:latin typeface="Arial" panose="020B0604020202020204" pitchFamily="34" charset="0"/>
                <a:cs typeface="Arial" panose="020B0604020202020204" pitchFamily="34" charset="0"/>
              </a:rPr>
              <a:t>Where am I in a hotel, mall, office, cruise ship?</a:t>
            </a:r>
          </a:p>
        </p:txBody>
      </p:sp>
    </p:spTree>
    <p:custDataLst>
      <p:tags r:id="rId1"/>
    </p:custDataLst>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887755413"/>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advTm="32791"/>
    </mc:Choice>
    <mc:Fallback>
      <p:transition spd="slow" advTm="3279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4">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267606" y="1297407"/>
            <a:ext cx="8615135" cy="5572761"/>
          </a:xfrm>
          <a:prstGeom prst="rect">
            <a:avLst/>
          </a:prstGeom>
        </p:spPr>
      </p:pic>
      <p:pic>
        <p:nvPicPr>
          <p:cNvPr id="7" name="Picture 6"/>
          <p:cNvPicPr>
            <a:picLocks noChangeAspect="1"/>
          </p:cNvPicPr>
          <p:nvPr/>
        </p:nvPicPr>
        <p:blipFill>
          <a:blip r:embed="rId5"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253626" y="417761"/>
            <a:ext cx="1867112" cy="1788343"/>
          </a:xfrm>
          <a:prstGeom prst="rect">
            <a:avLst/>
          </a:prstGeom>
        </p:spPr>
      </p:pic>
      <p:sp>
        <p:nvSpPr>
          <p:cNvPr id="8" name="TextBox 7"/>
          <p:cNvSpPr txBox="1"/>
          <p:nvPr/>
        </p:nvSpPr>
        <p:spPr>
          <a:xfrm>
            <a:off x="156561" y="1821984"/>
            <a:ext cx="1888659" cy="446276"/>
          </a:xfrm>
          <a:prstGeom prst="rect">
            <a:avLst/>
          </a:prstGeom>
          <a:noFill/>
        </p:spPr>
        <p:txBody>
          <a:bodyPr wrap="square" rtlCol="0">
            <a:spAutoFit/>
          </a:bodyPr>
          <a:lstStyle/>
          <a:p>
            <a:pPr defTabSz="914400"/>
            <a:r>
              <a:rPr lang="en-US" sz="2300" dirty="0">
                <a:solidFill>
                  <a:prstClr val="black"/>
                </a:solidFill>
                <a:latin typeface="Arial" panose="020B0604020202020204" pitchFamily="34" charset="0"/>
                <a:ea typeface="Gungsuh" pitchFamily="18" charset="-127"/>
                <a:cs typeface="Arial" panose="020B0604020202020204" pitchFamily="34" charset="0"/>
              </a:rPr>
              <a:t>GPS satellite</a:t>
            </a:r>
          </a:p>
        </p:txBody>
      </p:sp>
      <p:sp>
        <p:nvSpPr>
          <p:cNvPr id="20" name="Freeform 19"/>
          <p:cNvSpPr/>
          <p:nvPr/>
        </p:nvSpPr>
        <p:spPr>
          <a:xfrm>
            <a:off x="498020" y="1385085"/>
            <a:ext cx="8287656" cy="5212080"/>
          </a:xfrm>
          <a:custGeom>
            <a:avLst/>
            <a:gdLst>
              <a:gd name="connsiteX0" fmla="*/ 0 w 7886700"/>
              <a:gd name="connsiteY0" fmla="*/ 1574800 h 4876800"/>
              <a:gd name="connsiteX1" fmla="*/ 2197100 w 7886700"/>
              <a:gd name="connsiteY1" fmla="*/ 4876800 h 4876800"/>
              <a:gd name="connsiteX2" fmla="*/ 4953000 w 7886700"/>
              <a:gd name="connsiteY2" fmla="*/ 3276600 h 4876800"/>
              <a:gd name="connsiteX3" fmla="*/ 5384800 w 7886700"/>
              <a:gd name="connsiteY3" fmla="*/ 3606800 h 4876800"/>
              <a:gd name="connsiteX4" fmla="*/ 7429500 w 7886700"/>
              <a:gd name="connsiteY4" fmla="*/ 2336800 h 4876800"/>
              <a:gd name="connsiteX5" fmla="*/ 7010400 w 7886700"/>
              <a:gd name="connsiteY5" fmla="*/ 2070100 h 4876800"/>
              <a:gd name="connsiteX6" fmla="*/ 7886700 w 7886700"/>
              <a:gd name="connsiteY6" fmla="*/ 1536700 h 4876800"/>
              <a:gd name="connsiteX7" fmla="*/ 4800600 w 7886700"/>
              <a:gd name="connsiteY7" fmla="*/ 0 h 4876800"/>
              <a:gd name="connsiteX8" fmla="*/ 0 w 7886700"/>
              <a:gd name="connsiteY8" fmla="*/ 1574800 h 487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86700" h="4876800">
                <a:moveTo>
                  <a:pt x="0" y="1574800"/>
                </a:moveTo>
                <a:lnTo>
                  <a:pt x="2197100" y="4876800"/>
                </a:lnTo>
                <a:lnTo>
                  <a:pt x="4953000" y="3276600"/>
                </a:lnTo>
                <a:lnTo>
                  <a:pt x="5384800" y="3606800"/>
                </a:lnTo>
                <a:lnTo>
                  <a:pt x="7429500" y="2336800"/>
                </a:lnTo>
                <a:lnTo>
                  <a:pt x="7010400" y="2070100"/>
                </a:lnTo>
                <a:lnTo>
                  <a:pt x="7886700" y="1536700"/>
                </a:lnTo>
                <a:lnTo>
                  <a:pt x="4800600" y="0"/>
                </a:lnTo>
                <a:lnTo>
                  <a:pt x="0" y="1574800"/>
                </a:lnTo>
                <a:close/>
              </a:path>
            </a:pathLst>
          </a:custGeom>
          <a:solidFill>
            <a:schemeClr val="bg2">
              <a:lumMod val="90000"/>
            </a:schemeClr>
          </a:solidFill>
          <a:ln w="3810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cxnSp>
        <p:nvCxnSpPr>
          <p:cNvPr id="27" name="Straight Arrow Connector 26"/>
          <p:cNvCxnSpPr/>
          <p:nvPr/>
        </p:nvCxnSpPr>
        <p:spPr>
          <a:xfrm>
            <a:off x="2156265" y="1821984"/>
            <a:ext cx="1482286" cy="1626066"/>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9" name="Rectangle 8"/>
          <p:cNvSpPr/>
          <p:nvPr/>
        </p:nvSpPr>
        <p:spPr>
          <a:xfrm>
            <a:off x="3626" y="-37691"/>
            <a:ext cx="2861732" cy="717575"/>
          </a:xfrm>
          <a:prstGeom prst="rect">
            <a:avLst/>
          </a:prstGeom>
          <a:solidFill>
            <a:schemeClr val="bg2">
              <a:lumMod val="75000"/>
              <a:alpha val="93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914400"/>
            <a:r>
              <a:rPr lang="en-US" sz="3000" dirty="0">
                <a:solidFill>
                  <a:prstClr val="black"/>
                </a:solidFill>
                <a:latin typeface="Arial" panose="020B0604020202020204" pitchFamily="34" charset="0"/>
                <a:cs typeface="Arial" panose="020B0604020202020204" pitchFamily="34" charset="0"/>
              </a:rPr>
              <a:t>GPS</a:t>
            </a:r>
          </a:p>
        </p:txBody>
      </p:sp>
      <p:sp>
        <p:nvSpPr>
          <p:cNvPr id="11" name="Rectangle 10"/>
          <p:cNvSpPr/>
          <p:nvPr/>
        </p:nvSpPr>
        <p:spPr>
          <a:xfrm>
            <a:off x="-152740" y="4459242"/>
            <a:ext cx="9434900" cy="717575"/>
          </a:xfrm>
          <a:prstGeom prst="rect">
            <a:avLst/>
          </a:prstGeom>
          <a:solidFill>
            <a:schemeClr val="accent2">
              <a:lumMod val="60000"/>
              <a:lumOff val="40000"/>
              <a:alpha val="93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914400"/>
            <a:r>
              <a:rPr lang="en-US" sz="3000" dirty="0">
                <a:solidFill>
                  <a:prstClr val="black"/>
                </a:solidFill>
                <a:latin typeface="Arial" panose="020B0604020202020204" pitchFamily="34" charset="0"/>
                <a:cs typeface="Arial" panose="020B0604020202020204" pitchFamily="34" charset="0"/>
              </a:rPr>
              <a:t>Why not outdoor localization technology?</a:t>
            </a:r>
          </a:p>
        </p:txBody>
      </p:sp>
      <p:sp>
        <p:nvSpPr>
          <p:cNvPr id="2" name="Slide Number Placeholder 1"/>
          <p:cNvSpPr>
            <a:spLocks noGrp="1"/>
          </p:cNvSpPr>
          <p:nvPr>
            <p:ph type="sldNum" sz="quarter" idx="12"/>
          </p:nvPr>
        </p:nvSpPr>
        <p:spPr/>
        <p:txBody>
          <a:bodyPr/>
          <a:lstStyle/>
          <a:p>
            <a:fld id="{08121D26-3776-4CAD-941E-DCE84D7DFAC2}" type="slidenum">
              <a:rPr lang="en-US" smtClean="0">
                <a:solidFill>
                  <a:prstClr val="black">
                    <a:tint val="75000"/>
                  </a:prstClr>
                </a:solidFill>
              </a:rPr>
              <a:pPr/>
              <a:t>3</a:t>
            </a:fld>
            <a:endParaRPr lang="en-US">
              <a:solidFill>
                <a:prstClr val="black">
                  <a:tint val="75000"/>
                </a:prstClr>
              </a:solidFill>
            </a:endParaRPr>
          </a:p>
        </p:txBody>
      </p:sp>
    </p:spTree>
    <p:custDataLst>
      <p:tags r:id="rId1"/>
    </p:custDataLst>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4004293244"/>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advTm="32791"/>
    </mc:Choice>
    <mc:Fallback>
      <p:transition spd="slow" advTm="3279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par>
                          <p:cTn id="7" fill="hold">
                            <p:stCondLst>
                              <p:cond delay="0"/>
                            </p:stCondLst>
                            <p:childTnLst>
                              <p:par>
                                <p:cTn id="8" presetID="22" presetClass="entr" presetSubtype="1" fill="hold" nodeType="afterEffect">
                                  <p:stCondLst>
                                    <p:cond delay="500"/>
                                  </p:stCondLst>
                                  <p:childTnLst>
                                    <p:set>
                                      <p:cBhvr>
                                        <p:cTn id="9" dur="1" fill="hold">
                                          <p:stCondLst>
                                            <p:cond delay="0"/>
                                          </p:stCondLst>
                                        </p:cTn>
                                        <p:tgtEl>
                                          <p:spTgt spid="27"/>
                                        </p:tgtEl>
                                        <p:attrNameLst>
                                          <p:attrName>style.visibility</p:attrName>
                                        </p:attrNameLst>
                                      </p:cBhvr>
                                      <p:to>
                                        <p:strVal val="visible"/>
                                      </p:to>
                                    </p:set>
                                    <p:animEffect transition="in" filter="wipe(up)">
                                      <p:cBhvr>
                                        <p:cTn id="10"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 name="Picture 19"/>
          <p:cNvPicPr>
            <a:picLocks noChangeAspect="1"/>
          </p:cNvPicPr>
          <p:nvPr/>
        </p:nvPicPr>
        <p:blipFill>
          <a:blip r:embed="rId4">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267606" y="1297407"/>
            <a:ext cx="8615135" cy="5572761"/>
          </a:xfrm>
          <a:prstGeom prst="rect">
            <a:avLst/>
          </a:prstGeom>
        </p:spPr>
      </p:pic>
      <p:sp>
        <p:nvSpPr>
          <p:cNvPr id="4" name="Rectangle 3"/>
          <p:cNvSpPr/>
          <p:nvPr/>
        </p:nvSpPr>
        <p:spPr>
          <a:xfrm>
            <a:off x="240082" y="1318654"/>
            <a:ext cx="8642659" cy="559208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grpSp>
        <p:nvGrpSpPr>
          <p:cNvPr id="8" name="Group 20"/>
          <p:cNvGrpSpPr/>
          <p:nvPr/>
        </p:nvGrpSpPr>
        <p:grpSpPr>
          <a:xfrm>
            <a:off x="724890" y="3016199"/>
            <a:ext cx="693543" cy="746692"/>
            <a:chOff x="2829583" y="1283520"/>
            <a:chExt cx="693543" cy="746692"/>
          </a:xfrm>
        </p:grpSpPr>
        <p:pic>
          <p:nvPicPr>
            <p:cNvPr id="22" name="Picture 21" descr="ap.png"/>
            <p:cNvPicPr>
              <a:picLocks noChangeAspect="1"/>
            </p:cNvPicPr>
            <p:nvPr/>
          </p:nvPicPr>
          <p:blipFill>
            <a:blip r:embed="rId5" cstate="print">
              <a:duotone>
                <a:prstClr val="black"/>
                <a:schemeClr val="accent3">
                  <a:tint val="45000"/>
                  <a:satMod val="400000"/>
                </a:schemeClr>
              </a:duotone>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2829583" y="1448080"/>
              <a:ext cx="693543" cy="582132"/>
            </a:xfrm>
            <a:prstGeom prst="rect">
              <a:avLst/>
            </a:prstGeom>
          </p:spPr>
        </p:pic>
        <p:pic>
          <p:nvPicPr>
            <p:cNvPr id="23" name="Picture 22" descr="wireless-icon-red.png"/>
            <p:cNvPicPr>
              <a:picLocks noChangeAspect="1"/>
            </p:cNvPicPr>
            <p:nvPr/>
          </p:nvPicPr>
          <p:blipFill>
            <a:blip r:embed="rId6"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rot="18230866">
              <a:off x="2837994" y="1305948"/>
              <a:ext cx="410105" cy="365250"/>
            </a:xfrm>
            <a:prstGeom prst="rect">
              <a:avLst/>
            </a:prstGeom>
          </p:spPr>
        </p:pic>
      </p:grpSp>
      <p:grpSp>
        <p:nvGrpSpPr>
          <p:cNvPr id="9" name="Group 23"/>
          <p:cNvGrpSpPr/>
          <p:nvPr/>
        </p:nvGrpSpPr>
        <p:grpSpPr>
          <a:xfrm>
            <a:off x="2011367" y="4403183"/>
            <a:ext cx="693543" cy="746692"/>
            <a:chOff x="2829583" y="1283520"/>
            <a:chExt cx="693543" cy="746692"/>
          </a:xfrm>
        </p:grpSpPr>
        <p:pic>
          <p:nvPicPr>
            <p:cNvPr id="25" name="Picture 24" descr="ap.png"/>
            <p:cNvPicPr>
              <a:picLocks noChangeAspect="1"/>
            </p:cNvPicPr>
            <p:nvPr/>
          </p:nvPicPr>
          <p:blipFill>
            <a:blip r:embed="rId5" cstate="print">
              <a:duotone>
                <a:prstClr val="black"/>
                <a:schemeClr val="accent3">
                  <a:tint val="45000"/>
                  <a:satMod val="400000"/>
                </a:schemeClr>
              </a:duotone>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2829583" y="1448080"/>
              <a:ext cx="693543" cy="582132"/>
            </a:xfrm>
            <a:prstGeom prst="rect">
              <a:avLst/>
            </a:prstGeom>
          </p:spPr>
        </p:pic>
        <p:pic>
          <p:nvPicPr>
            <p:cNvPr id="26" name="Picture 25" descr="wireless-icon-red.png"/>
            <p:cNvPicPr>
              <a:picLocks noChangeAspect="1"/>
            </p:cNvPicPr>
            <p:nvPr/>
          </p:nvPicPr>
          <p:blipFill>
            <a:blip r:embed="rId6"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rot="18230866">
              <a:off x="2837994" y="1305948"/>
              <a:ext cx="410105" cy="365250"/>
            </a:xfrm>
            <a:prstGeom prst="rect">
              <a:avLst/>
            </a:prstGeom>
          </p:spPr>
        </p:pic>
      </p:grpSp>
      <p:grpSp>
        <p:nvGrpSpPr>
          <p:cNvPr id="10" name="Group 29"/>
          <p:cNvGrpSpPr/>
          <p:nvPr/>
        </p:nvGrpSpPr>
        <p:grpSpPr>
          <a:xfrm>
            <a:off x="6140325" y="1005130"/>
            <a:ext cx="693543" cy="746692"/>
            <a:chOff x="2829583" y="1283520"/>
            <a:chExt cx="693543" cy="746692"/>
          </a:xfrm>
        </p:grpSpPr>
        <p:pic>
          <p:nvPicPr>
            <p:cNvPr id="31" name="Picture 30" descr="ap.png"/>
            <p:cNvPicPr>
              <a:picLocks noChangeAspect="1"/>
            </p:cNvPicPr>
            <p:nvPr/>
          </p:nvPicPr>
          <p:blipFill>
            <a:blip r:embed="rId5" cstate="print">
              <a:duotone>
                <a:prstClr val="black"/>
                <a:schemeClr val="accent3">
                  <a:tint val="45000"/>
                  <a:satMod val="400000"/>
                </a:schemeClr>
              </a:duotone>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2829583" y="1448080"/>
              <a:ext cx="693543" cy="582132"/>
            </a:xfrm>
            <a:prstGeom prst="rect">
              <a:avLst/>
            </a:prstGeom>
          </p:spPr>
        </p:pic>
        <p:pic>
          <p:nvPicPr>
            <p:cNvPr id="32" name="Picture 31" descr="wireless-icon-red.png"/>
            <p:cNvPicPr>
              <a:picLocks noChangeAspect="1"/>
            </p:cNvPicPr>
            <p:nvPr/>
          </p:nvPicPr>
          <p:blipFill>
            <a:blip r:embed="rId6"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rot="18230866">
              <a:off x="2837994" y="1305948"/>
              <a:ext cx="410105" cy="365250"/>
            </a:xfrm>
            <a:prstGeom prst="rect">
              <a:avLst/>
            </a:prstGeom>
          </p:spPr>
        </p:pic>
      </p:grpSp>
      <p:grpSp>
        <p:nvGrpSpPr>
          <p:cNvPr id="11" name="Group 32"/>
          <p:cNvGrpSpPr/>
          <p:nvPr/>
        </p:nvGrpSpPr>
        <p:grpSpPr>
          <a:xfrm>
            <a:off x="7016886" y="3639106"/>
            <a:ext cx="693543" cy="746692"/>
            <a:chOff x="2829583" y="1283520"/>
            <a:chExt cx="693543" cy="746692"/>
          </a:xfrm>
        </p:grpSpPr>
        <p:pic>
          <p:nvPicPr>
            <p:cNvPr id="34" name="Picture 33" descr="ap.png"/>
            <p:cNvPicPr>
              <a:picLocks noChangeAspect="1"/>
            </p:cNvPicPr>
            <p:nvPr/>
          </p:nvPicPr>
          <p:blipFill>
            <a:blip r:embed="rId5" cstate="print">
              <a:duotone>
                <a:prstClr val="black"/>
                <a:schemeClr val="accent3">
                  <a:tint val="45000"/>
                  <a:satMod val="400000"/>
                </a:schemeClr>
              </a:duotone>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2829583" y="1448080"/>
              <a:ext cx="693543" cy="582132"/>
            </a:xfrm>
            <a:prstGeom prst="rect">
              <a:avLst/>
            </a:prstGeom>
          </p:spPr>
        </p:pic>
        <p:pic>
          <p:nvPicPr>
            <p:cNvPr id="35" name="Picture 34" descr="wireless-icon-red.png"/>
            <p:cNvPicPr>
              <a:picLocks noChangeAspect="1"/>
            </p:cNvPicPr>
            <p:nvPr/>
          </p:nvPicPr>
          <p:blipFill>
            <a:blip r:embed="rId6"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rot="18230866">
              <a:off x="2837994" y="1305948"/>
              <a:ext cx="410105" cy="365250"/>
            </a:xfrm>
            <a:prstGeom prst="rect">
              <a:avLst/>
            </a:prstGeom>
          </p:spPr>
        </p:pic>
      </p:grpSp>
      <p:sp>
        <p:nvSpPr>
          <p:cNvPr id="3" name="Rectangle 2"/>
          <p:cNvSpPr/>
          <p:nvPr/>
        </p:nvSpPr>
        <p:spPr>
          <a:xfrm>
            <a:off x="2099752" y="3235589"/>
            <a:ext cx="992733" cy="987552"/>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1500" dirty="0">
                <a:solidFill>
                  <a:prstClr val="white"/>
                </a:solidFill>
                <a:latin typeface="Arial" panose="020B0604020202020204" pitchFamily="34" charset="0"/>
                <a:cs typeface="Arial" panose="020B0604020202020204" pitchFamily="34" charset="0"/>
              </a:rPr>
              <a:t>AP 1: -65</a:t>
            </a:r>
          </a:p>
          <a:p>
            <a:pPr algn="ctr" defTabSz="914400"/>
            <a:r>
              <a:rPr lang="en-US" sz="1500" dirty="0">
                <a:solidFill>
                  <a:prstClr val="white"/>
                </a:solidFill>
                <a:latin typeface="Arial" panose="020B0604020202020204" pitchFamily="34" charset="0"/>
                <a:cs typeface="Arial" panose="020B0604020202020204" pitchFamily="34" charset="0"/>
              </a:rPr>
              <a:t>AP 2: -50</a:t>
            </a:r>
          </a:p>
          <a:p>
            <a:pPr algn="ctr" defTabSz="914400"/>
            <a:r>
              <a:rPr lang="en-US" sz="1500" dirty="0">
                <a:solidFill>
                  <a:prstClr val="white"/>
                </a:solidFill>
                <a:latin typeface="Arial" panose="020B0604020202020204" pitchFamily="34" charset="0"/>
                <a:cs typeface="Arial" panose="020B0604020202020204" pitchFamily="34" charset="0"/>
              </a:rPr>
              <a:t>AP 3: -80</a:t>
            </a:r>
          </a:p>
          <a:p>
            <a:pPr algn="ctr" defTabSz="914400"/>
            <a:r>
              <a:rPr lang="en-US" sz="1500" dirty="0">
                <a:solidFill>
                  <a:prstClr val="white"/>
                </a:solidFill>
                <a:latin typeface="Arial" panose="020B0604020202020204" pitchFamily="34" charset="0"/>
                <a:cs typeface="Arial" panose="020B0604020202020204" pitchFamily="34" charset="0"/>
              </a:rPr>
              <a:t>AP 4: -85</a:t>
            </a:r>
          </a:p>
        </p:txBody>
      </p:sp>
      <p:sp>
        <p:nvSpPr>
          <p:cNvPr id="43" name="Rectangle 42"/>
          <p:cNvSpPr/>
          <p:nvPr/>
        </p:nvSpPr>
        <p:spPr>
          <a:xfrm>
            <a:off x="6619339" y="1104942"/>
            <a:ext cx="581020" cy="240049"/>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1400" dirty="0">
                <a:solidFill>
                  <a:prstClr val="white"/>
                </a:solidFill>
                <a:latin typeface="Arial" panose="020B0604020202020204" pitchFamily="34" charset="0"/>
                <a:cs typeface="Arial" panose="020B0604020202020204" pitchFamily="34" charset="0"/>
              </a:rPr>
              <a:t>AP 3</a:t>
            </a:r>
          </a:p>
        </p:txBody>
      </p:sp>
      <p:sp>
        <p:nvSpPr>
          <p:cNvPr id="47" name="Rectangle 46"/>
          <p:cNvSpPr/>
          <p:nvPr/>
        </p:nvSpPr>
        <p:spPr>
          <a:xfrm>
            <a:off x="4303939" y="3244702"/>
            <a:ext cx="992733" cy="987552"/>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1500" dirty="0">
                <a:solidFill>
                  <a:prstClr val="white"/>
                </a:solidFill>
                <a:latin typeface="Arial" panose="020B0604020202020204" pitchFamily="34" charset="0"/>
                <a:cs typeface="Arial" panose="020B0604020202020204" pitchFamily="34" charset="0"/>
              </a:rPr>
              <a:t>AP 1: -60</a:t>
            </a:r>
          </a:p>
          <a:p>
            <a:pPr algn="ctr" defTabSz="914400"/>
            <a:r>
              <a:rPr lang="en-US" sz="1500" dirty="0">
                <a:solidFill>
                  <a:prstClr val="white"/>
                </a:solidFill>
                <a:latin typeface="Arial" panose="020B0604020202020204" pitchFamily="34" charset="0"/>
                <a:cs typeface="Arial" panose="020B0604020202020204" pitchFamily="34" charset="0"/>
              </a:rPr>
              <a:t>AP 2: -62</a:t>
            </a:r>
          </a:p>
          <a:p>
            <a:pPr algn="ctr" defTabSz="914400"/>
            <a:r>
              <a:rPr lang="en-US" sz="1500" dirty="0">
                <a:solidFill>
                  <a:prstClr val="white"/>
                </a:solidFill>
                <a:latin typeface="Arial" panose="020B0604020202020204" pitchFamily="34" charset="0"/>
                <a:cs typeface="Arial" panose="020B0604020202020204" pitchFamily="34" charset="0"/>
              </a:rPr>
              <a:t>AP 3: -55</a:t>
            </a:r>
          </a:p>
          <a:p>
            <a:pPr algn="ctr" defTabSz="914400"/>
            <a:r>
              <a:rPr lang="en-US" sz="1500" dirty="0">
                <a:solidFill>
                  <a:prstClr val="white"/>
                </a:solidFill>
                <a:latin typeface="Arial" panose="020B0604020202020204" pitchFamily="34" charset="0"/>
                <a:cs typeface="Arial" panose="020B0604020202020204" pitchFamily="34" charset="0"/>
              </a:rPr>
              <a:t>AP 4: -50</a:t>
            </a:r>
          </a:p>
        </p:txBody>
      </p:sp>
      <p:sp>
        <p:nvSpPr>
          <p:cNvPr id="49" name="Rectangle 48"/>
          <p:cNvSpPr/>
          <p:nvPr/>
        </p:nvSpPr>
        <p:spPr>
          <a:xfrm>
            <a:off x="7282909" y="4363008"/>
            <a:ext cx="581020" cy="240049"/>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1400" dirty="0">
                <a:solidFill>
                  <a:prstClr val="white"/>
                </a:solidFill>
                <a:latin typeface="Arial" panose="020B0604020202020204" pitchFamily="34" charset="0"/>
                <a:cs typeface="Arial" panose="020B0604020202020204" pitchFamily="34" charset="0"/>
              </a:rPr>
              <a:t>AP 4</a:t>
            </a:r>
          </a:p>
        </p:txBody>
      </p:sp>
      <p:sp>
        <p:nvSpPr>
          <p:cNvPr id="50" name="Rectangle 49"/>
          <p:cNvSpPr/>
          <p:nvPr/>
        </p:nvSpPr>
        <p:spPr>
          <a:xfrm>
            <a:off x="276030" y="3629661"/>
            <a:ext cx="581020" cy="240049"/>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1400" dirty="0">
                <a:solidFill>
                  <a:prstClr val="white"/>
                </a:solidFill>
                <a:latin typeface="Arial" panose="020B0604020202020204" pitchFamily="34" charset="0"/>
                <a:cs typeface="Arial" panose="020B0604020202020204" pitchFamily="34" charset="0"/>
              </a:rPr>
              <a:t>AP 2</a:t>
            </a:r>
          </a:p>
        </p:txBody>
      </p:sp>
      <p:sp>
        <p:nvSpPr>
          <p:cNvPr id="51" name="Rectangle 50"/>
          <p:cNvSpPr/>
          <p:nvPr/>
        </p:nvSpPr>
        <p:spPr>
          <a:xfrm>
            <a:off x="2011367" y="5147556"/>
            <a:ext cx="581020" cy="240049"/>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1400" dirty="0">
                <a:solidFill>
                  <a:prstClr val="white"/>
                </a:solidFill>
                <a:latin typeface="Arial" panose="020B0604020202020204" pitchFamily="34" charset="0"/>
                <a:cs typeface="Arial" panose="020B0604020202020204" pitchFamily="34" charset="0"/>
              </a:rPr>
              <a:t>AP 1</a:t>
            </a:r>
          </a:p>
        </p:txBody>
      </p:sp>
      <p:sp>
        <p:nvSpPr>
          <p:cNvPr id="54" name="Rectangle 53"/>
          <p:cNvSpPr/>
          <p:nvPr/>
        </p:nvSpPr>
        <p:spPr>
          <a:xfrm>
            <a:off x="5717286" y="2160348"/>
            <a:ext cx="992733" cy="985941"/>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1500" dirty="0">
                <a:solidFill>
                  <a:prstClr val="white"/>
                </a:solidFill>
                <a:latin typeface="Arial" panose="020B0604020202020204" pitchFamily="34" charset="0"/>
                <a:cs typeface="Arial" panose="020B0604020202020204" pitchFamily="34" charset="0"/>
              </a:rPr>
              <a:t>AP 1: -90</a:t>
            </a:r>
          </a:p>
          <a:p>
            <a:pPr algn="ctr" defTabSz="914400"/>
            <a:r>
              <a:rPr lang="en-US" sz="1500" dirty="0">
                <a:solidFill>
                  <a:prstClr val="white"/>
                </a:solidFill>
                <a:latin typeface="Arial" panose="020B0604020202020204" pitchFamily="34" charset="0"/>
                <a:cs typeface="Arial" panose="020B0604020202020204" pitchFamily="34" charset="0"/>
              </a:rPr>
              <a:t>AP 2: -90</a:t>
            </a:r>
          </a:p>
          <a:p>
            <a:pPr algn="ctr" defTabSz="914400"/>
            <a:r>
              <a:rPr lang="en-US" sz="1500" dirty="0">
                <a:solidFill>
                  <a:prstClr val="white"/>
                </a:solidFill>
                <a:latin typeface="Arial" panose="020B0604020202020204" pitchFamily="34" charset="0"/>
                <a:cs typeface="Arial" panose="020B0604020202020204" pitchFamily="34" charset="0"/>
              </a:rPr>
              <a:t>AP 3: -53</a:t>
            </a:r>
          </a:p>
          <a:p>
            <a:pPr algn="ctr" defTabSz="914400"/>
            <a:r>
              <a:rPr lang="en-US" sz="1500" dirty="0">
                <a:solidFill>
                  <a:prstClr val="white"/>
                </a:solidFill>
                <a:latin typeface="Arial" panose="020B0604020202020204" pitchFamily="34" charset="0"/>
                <a:cs typeface="Arial" panose="020B0604020202020204" pitchFamily="34" charset="0"/>
              </a:rPr>
              <a:t>AP 4: -50</a:t>
            </a:r>
          </a:p>
        </p:txBody>
      </p:sp>
      <p:sp>
        <p:nvSpPr>
          <p:cNvPr id="5" name="Rectangle 4"/>
          <p:cNvSpPr/>
          <p:nvPr/>
        </p:nvSpPr>
        <p:spPr>
          <a:xfrm>
            <a:off x="176163" y="934747"/>
            <a:ext cx="992733" cy="30272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1500" dirty="0">
                <a:solidFill>
                  <a:sysClr val="windowText" lastClr="000000"/>
                </a:solidFill>
                <a:latin typeface="Arial" panose="020B0604020202020204" pitchFamily="34" charset="0"/>
                <a:cs typeface="Arial" panose="020B0604020202020204" pitchFamily="34" charset="0"/>
              </a:rPr>
              <a:t>(x1,y1)</a:t>
            </a:r>
          </a:p>
        </p:txBody>
      </p:sp>
      <p:sp>
        <p:nvSpPr>
          <p:cNvPr id="59" name="Rectangle 58"/>
          <p:cNvSpPr/>
          <p:nvPr/>
        </p:nvSpPr>
        <p:spPr>
          <a:xfrm>
            <a:off x="1272577" y="934747"/>
            <a:ext cx="992733" cy="30272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1500" dirty="0">
                <a:solidFill>
                  <a:sysClr val="windowText" lastClr="000000"/>
                </a:solidFill>
                <a:latin typeface="Arial" panose="020B0604020202020204" pitchFamily="34" charset="0"/>
                <a:cs typeface="Arial" panose="020B0604020202020204" pitchFamily="34" charset="0"/>
              </a:rPr>
              <a:t>(x2,y2)</a:t>
            </a:r>
            <a:endParaRPr lang="en-US" sz="1500" dirty="0">
              <a:solidFill>
                <a:prstClr val="white"/>
              </a:solidFill>
            </a:endParaRPr>
          </a:p>
        </p:txBody>
      </p:sp>
      <p:sp>
        <p:nvSpPr>
          <p:cNvPr id="61" name="Rectangle 60"/>
          <p:cNvSpPr/>
          <p:nvPr/>
        </p:nvSpPr>
        <p:spPr>
          <a:xfrm>
            <a:off x="2368990" y="934747"/>
            <a:ext cx="992733" cy="30272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1500" dirty="0">
                <a:solidFill>
                  <a:sysClr val="windowText" lastClr="000000"/>
                </a:solidFill>
                <a:latin typeface="Arial" panose="020B0604020202020204" pitchFamily="34" charset="0"/>
                <a:cs typeface="Arial" panose="020B0604020202020204" pitchFamily="34" charset="0"/>
              </a:rPr>
              <a:t>(x3,y3)</a:t>
            </a:r>
            <a:endParaRPr lang="en-US" sz="1500" dirty="0">
              <a:solidFill>
                <a:prstClr val="white"/>
              </a:solidFill>
            </a:endParaRPr>
          </a:p>
        </p:txBody>
      </p:sp>
      <p:sp>
        <p:nvSpPr>
          <p:cNvPr id="62" name="Rectangle 61"/>
          <p:cNvSpPr/>
          <p:nvPr/>
        </p:nvSpPr>
        <p:spPr>
          <a:xfrm>
            <a:off x="176162" y="1235190"/>
            <a:ext cx="992733" cy="987552"/>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1500" dirty="0">
                <a:solidFill>
                  <a:prstClr val="white"/>
                </a:solidFill>
                <a:latin typeface="Arial" panose="020B0604020202020204" pitchFamily="34" charset="0"/>
                <a:cs typeface="Arial" panose="020B0604020202020204" pitchFamily="34" charset="0"/>
              </a:rPr>
              <a:t>AP 1: -65</a:t>
            </a:r>
          </a:p>
          <a:p>
            <a:pPr algn="ctr" defTabSz="914400"/>
            <a:r>
              <a:rPr lang="en-US" sz="1500" dirty="0">
                <a:solidFill>
                  <a:prstClr val="white"/>
                </a:solidFill>
                <a:latin typeface="Arial" panose="020B0604020202020204" pitchFamily="34" charset="0"/>
                <a:cs typeface="Arial" panose="020B0604020202020204" pitchFamily="34" charset="0"/>
              </a:rPr>
              <a:t>AP 2: -50</a:t>
            </a:r>
          </a:p>
          <a:p>
            <a:pPr algn="ctr" defTabSz="914400"/>
            <a:r>
              <a:rPr lang="en-US" sz="1500" dirty="0">
                <a:solidFill>
                  <a:prstClr val="white"/>
                </a:solidFill>
                <a:latin typeface="Arial" panose="020B0604020202020204" pitchFamily="34" charset="0"/>
                <a:cs typeface="Arial" panose="020B0604020202020204" pitchFamily="34" charset="0"/>
              </a:rPr>
              <a:t>AP 3: -80</a:t>
            </a:r>
          </a:p>
          <a:p>
            <a:pPr algn="ctr" defTabSz="914400"/>
            <a:r>
              <a:rPr lang="en-US" sz="1500" dirty="0">
                <a:solidFill>
                  <a:prstClr val="white"/>
                </a:solidFill>
                <a:latin typeface="Arial" panose="020B0604020202020204" pitchFamily="34" charset="0"/>
                <a:cs typeface="Arial" panose="020B0604020202020204" pitchFamily="34" charset="0"/>
              </a:rPr>
              <a:t>AP 4: -85</a:t>
            </a:r>
          </a:p>
        </p:txBody>
      </p:sp>
      <p:sp>
        <p:nvSpPr>
          <p:cNvPr id="63" name="Rectangle 62"/>
          <p:cNvSpPr/>
          <p:nvPr/>
        </p:nvSpPr>
        <p:spPr>
          <a:xfrm>
            <a:off x="1272577" y="1235190"/>
            <a:ext cx="992733" cy="987552"/>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1500" dirty="0">
                <a:solidFill>
                  <a:prstClr val="white"/>
                </a:solidFill>
                <a:latin typeface="Arial" panose="020B0604020202020204" pitchFamily="34" charset="0"/>
                <a:cs typeface="Arial" panose="020B0604020202020204" pitchFamily="34" charset="0"/>
              </a:rPr>
              <a:t>AP 1: -60</a:t>
            </a:r>
          </a:p>
          <a:p>
            <a:pPr algn="ctr" defTabSz="914400"/>
            <a:r>
              <a:rPr lang="en-US" sz="1500" dirty="0">
                <a:solidFill>
                  <a:prstClr val="white"/>
                </a:solidFill>
                <a:latin typeface="Arial" panose="020B0604020202020204" pitchFamily="34" charset="0"/>
                <a:cs typeface="Arial" panose="020B0604020202020204" pitchFamily="34" charset="0"/>
              </a:rPr>
              <a:t>AP 2: -62</a:t>
            </a:r>
          </a:p>
          <a:p>
            <a:pPr algn="ctr" defTabSz="914400"/>
            <a:r>
              <a:rPr lang="en-US" sz="1500" dirty="0">
                <a:solidFill>
                  <a:prstClr val="white"/>
                </a:solidFill>
                <a:latin typeface="Arial" panose="020B0604020202020204" pitchFamily="34" charset="0"/>
                <a:cs typeface="Arial" panose="020B0604020202020204" pitchFamily="34" charset="0"/>
              </a:rPr>
              <a:t>AP 3: -55</a:t>
            </a:r>
          </a:p>
          <a:p>
            <a:pPr algn="ctr" defTabSz="914400"/>
            <a:r>
              <a:rPr lang="en-US" sz="1500" dirty="0">
                <a:solidFill>
                  <a:prstClr val="white"/>
                </a:solidFill>
                <a:latin typeface="Arial" panose="020B0604020202020204" pitchFamily="34" charset="0"/>
                <a:cs typeface="Arial" panose="020B0604020202020204" pitchFamily="34" charset="0"/>
              </a:rPr>
              <a:t>AP 4: -50</a:t>
            </a:r>
          </a:p>
        </p:txBody>
      </p:sp>
      <p:sp>
        <p:nvSpPr>
          <p:cNvPr id="64" name="Rectangle 63"/>
          <p:cNvSpPr/>
          <p:nvPr/>
        </p:nvSpPr>
        <p:spPr>
          <a:xfrm>
            <a:off x="2368991" y="1235996"/>
            <a:ext cx="992733" cy="985941"/>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1500" dirty="0">
                <a:solidFill>
                  <a:prstClr val="white"/>
                </a:solidFill>
                <a:latin typeface="Arial" panose="020B0604020202020204" pitchFamily="34" charset="0"/>
                <a:cs typeface="Arial" panose="020B0604020202020204" pitchFamily="34" charset="0"/>
              </a:rPr>
              <a:t>AP 1: -90</a:t>
            </a:r>
          </a:p>
          <a:p>
            <a:pPr algn="ctr" defTabSz="914400"/>
            <a:r>
              <a:rPr lang="en-US" sz="1500" dirty="0">
                <a:solidFill>
                  <a:prstClr val="white"/>
                </a:solidFill>
                <a:latin typeface="Arial" panose="020B0604020202020204" pitchFamily="34" charset="0"/>
                <a:cs typeface="Arial" panose="020B0604020202020204" pitchFamily="34" charset="0"/>
              </a:rPr>
              <a:t>AP 2: -90</a:t>
            </a:r>
          </a:p>
          <a:p>
            <a:pPr algn="ctr" defTabSz="914400"/>
            <a:r>
              <a:rPr lang="en-US" sz="1500" dirty="0">
                <a:solidFill>
                  <a:prstClr val="white"/>
                </a:solidFill>
                <a:latin typeface="Arial" panose="020B0604020202020204" pitchFamily="34" charset="0"/>
                <a:cs typeface="Arial" panose="020B0604020202020204" pitchFamily="34" charset="0"/>
              </a:rPr>
              <a:t>AP 3: -53</a:t>
            </a:r>
          </a:p>
          <a:p>
            <a:pPr algn="ctr" defTabSz="914400"/>
            <a:r>
              <a:rPr lang="en-US" sz="1500" dirty="0">
                <a:solidFill>
                  <a:prstClr val="white"/>
                </a:solidFill>
                <a:latin typeface="Arial" panose="020B0604020202020204" pitchFamily="34" charset="0"/>
                <a:cs typeface="Arial" panose="020B0604020202020204" pitchFamily="34" charset="0"/>
              </a:rPr>
              <a:t>AP 4: -50</a:t>
            </a:r>
          </a:p>
        </p:txBody>
      </p:sp>
      <p:sp>
        <p:nvSpPr>
          <p:cNvPr id="2" name="Oval 1"/>
          <p:cNvSpPr/>
          <p:nvPr/>
        </p:nvSpPr>
        <p:spPr>
          <a:xfrm>
            <a:off x="3541765" y="1549758"/>
            <a:ext cx="91440" cy="9144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4" name="Oval 43"/>
          <p:cNvSpPr/>
          <p:nvPr/>
        </p:nvSpPr>
        <p:spPr>
          <a:xfrm>
            <a:off x="3797340" y="1549758"/>
            <a:ext cx="91440" cy="9144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5" name="Oval 44"/>
          <p:cNvSpPr/>
          <p:nvPr/>
        </p:nvSpPr>
        <p:spPr>
          <a:xfrm>
            <a:off x="4052915" y="1549757"/>
            <a:ext cx="91440" cy="9144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pic>
        <p:nvPicPr>
          <p:cNvPr id="6" name="Picture 5"/>
          <p:cNvPicPr>
            <a:picLocks noChangeAspect="1"/>
          </p:cNvPicPr>
          <p:nvPr/>
        </p:nvPicPr>
        <p:blipFill>
          <a:blip r:embed="rId7"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5349095" y="3535211"/>
            <a:ext cx="517470" cy="795073"/>
          </a:xfrm>
          <a:prstGeom prst="rect">
            <a:avLst/>
          </a:prstGeom>
        </p:spPr>
      </p:pic>
      <p:pic>
        <p:nvPicPr>
          <p:cNvPr id="38" name="Picture 37"/>
          <p:cNvPicPr>
            <a:picLocks noChangeAspect="1"/>
          </p:cNvPicPr>
          <p:nvPr/>
        </p:nvPicPr>
        <p:blipFill>
          <a:blip r:embed="rId7"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6753974" y="2460397"/>
            <a:ext cx="517470" cy="795073"/>
          </a:xfrm>
          <a:prstGeom prst="rect">
            <a:avLst/>
          </a:prstGeom>
        </p:spPr>
      </p:pic>
      <p:pic>
        <p:nvPicPr>
          <p:cNvPr id="40" name="Picture 39"/>
          <p:cNvPicPr>
            <a:picLocks noChangeAspect="1"/>
          </p:cNvPicPr>
          <p:nvPr/>
        </p:nvPicPr>
        <p:blipFill>
          <a:blip r:embed="rId7"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3119657" y="3486162"/>
            <a:ext cx="517470" cy="795073"/>
          </a:xfrm>
          <a:prstGeom prst="rect">
            <a:avLst/>
          </a:prstGeom>
        </p:spPr>
      </p:pic>
      <p:sp>
        <p:nvSpPr>
          <p:cNvPr id="46" name="Rectangle 45"/>
          <p:cNvSpPr/>
          <p:nvPr/>
        </p:nvSpPr>
        <p:spPr>
          <a:xfrm>
            <a:off x="-156039" y="5567254"/>
            <a:ext cx="9434900" cy="717575"/>
          </a:xfrm>
          <a:prstGeom prst="rect">
            <a:avLst/>
          </a:prstGeom>
          <a:solidFill>
            <a:schemeClr val="accent2">
              <a:lumMod val="60000"/>
              <a:lumOff val="40000"/>
              <a:alpha val="93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914400"/>
            <a:r>
              <a:rPr lang="en-US" sz="3200" dirty="0">
                <a:solidFill>
                  <a:prstClr val="black"/>
                </a:solidFill>
                <a:latin typeface="Arial" panose="020B0604020202020204" pitchFamily="34" charset="0"/>
                <a:cs typeface="Arial" panose="020B0604020202020204" pitchFamily="34" charset="0"/>
              </a:rPr>
              <a:t>Periodic calibration needed</a:t>
            </a:r>
            <a:endParaRPr lang="en-US" sz="3200" dirty="0">
              <a:solidFill>
                <a:prstClr val="white"/>
              </a:solidFill>
              <a:latin typeface="Arial" panose="020B0604020202020204" pitchFamily="34" charset="0"/>
              <a:cs typeface="Arial" panose="020B0604020202020204" pitchFamily="34" charset="0"/>
            </a:endParaRPr>
          </a:p>
        </p:txBody>
      </p:sp>
      <p:sp>
        <p:nvSpPr>
          <p:cNvPr id="7" name="Slide Number Placeholder 6"/>
          <p:cNvSpPr>
            <a:spLocks noGrp="1"/>
          </p:cNvSpPr>
          <p:nvPr>
            <p:ph type="sldNum" sz="quarter" idx="12"/>
          </p:nvPr>
        </p:nvSpPr>
        <p:spPr/>
        <p:txBody>
          <a:bodyPr/>
          <a:lstStyle/>
          <a:p>
            <a:fld id="{08121D26-3776-4CAD-941E-DCE84D7DFAC2}" type="slidenum">
              <a:rPr lang="en-US" smtClean="0">
                <a:solidFill>
                  <a:prstClr val="black">
                    <a:tint val="75000"/>
                  </a:prstClr>
                </a:solidFill>
              </a:rPr>
              <a:pPr/>
              <a:t>4</a:t>
            </a:fld>
            <a:endParaRPr lang="en-US">
              <a:solidFill>
                <a:prstClr val="black">
                  <a:tint val="75000"/>
                </a:prstClr>
              </a:solidFill>
            </a:endParaRPr>
          </a:p>
        </p:txBody>
      </p:sp>
      <p:sp>
        <p:nvSpPr>
          <p:cNvPr id="39" name="Rectangle 38"/>
          <p:cNvSpPr/>
          <p:nvPr/>
        </p:nvSpPr>
        <p:spPr>
          <a:xfrm>
            <a:off x="3626" y="-37691"/>
            <a:ext cx="2861732" cy="717575"/>
          </a:xfrm>
          <a:prstGeom prst="rect">
            <a:avLst/>
          </a:prstGeom>
          <a:solidFill>
            <a:schemeClr val="bg2">
              <a:lumMod val="75000"/>
              <a:alpha val="93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914400"/>
            <a:r>
              <a:rPr lang="en-US" sz="3000" dirty="0">
                <a:solidFill>
                  <a:prstClr val="black"/>
                </a:solidFill>
                <a:latin typeface="Arial" panose="020B0604020202020204" pitchFamily="34" charset="0"/>
                <a:cs typeface="Arial" panose="020B0604020202020204" pitchFamily="34" charset="0"/>
              </a:rPr>
              <a:t>Wi-Fi</a:t>
            </a:r>
          </a:p>
        </p:txBody>
      </p:sp>
    </p:spTree>
    <p:custDataLst>
      <p:tags r:id="rId1"/>
    </p:custDataLst>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016825262"/>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advTm="76223"/>
    </mc:Choice>
    <mc:Fallback>
      <p:transition spd="slow" advTm="7622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40"/>
                                        </p:tgtEl>
                                        <p:attrNameLst>
                                          <p:attrName>style.visibility</p:attrName>
                                        </p:attrNameLst>
                                      </p:cBhvr>
                                      <p:to>
                                        <p:strVal val="hidden"/>
                                      </p:to>
                                    </p:set>
                                  </p:childTnLst>
                                </p:cTn>
                              </p:par>
                              <p:par>
                                <p:cTn id="11" presetID="1" presetClass="exit" presetSubtype="0" fill="hold" grpId="1" nodeType="withEffect">
                                  <p:stCondLst>
                                    <p:cond delay="0"/>
                                  </p:stCondLst>
                                  <p:childTnLst>
                                    <p:set>
                                      <p:cBhvr>
                                        <p:cTn id="12" dur="1" fill="hold">
                                          <p:stCondLst>
                                            <p:cond delay="0"/>
                                          </p:stCondLst>
                                        </p:cTn>
                                        <p:tgtEl>
                                          <p:spTgt spid="3"/>
                                        </p:tgtEl>
                                        <p:attrNameLst>
                                          <p:attrName>style.visibility</p:attrName>
                                        </p:attrNameLst>
                                      </p:cBhvr>
                                      <p:to>
                                        <p:strVal val="hidden"/>
                                      </p:to>
                                    </p:set>
                                  </p:childTnLst>
                                </p:cTn>
                              </p:par>
                              <p:par>
                                <p:cTn id="13" presetID="1"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4"/>
                                        </p:tgtEl>
                                        <p:attrNameLst>
                                          <p:attrName>style.visibility</p:attrName>
                                        </p:attrNameLst>
                                      </p:cBhvr>
                                      <p:to>
                                        <p:strVal val="visible"/>
                                      </p:to>
                                    </p:set>
                                  </p:childTnLst>
                                </p:cTn>
                              </p:par>
                              <p:par>
                                <p:cTn id="23" presetID="1" presetClass="exit" presetSubtype="0" fill="hold" nodeType="withEffect">
                                  <p:stCondLst>
                                    <p:cond delay="0"/>
                                  </p:stCondLst>
                                  <p:childTnLst>
                                    <p:set>
                                      <p:cBhvr>
                                        <p:cTn id="24" dur="1" fill="hold">
                                          <p:stCondLst>
                                            <p:cond delay="0"/>
                                          </p:stCondLst>
                                        </p:cTn>
                                        <p:tgtEl>
                                          <p:spTgt spid="6"/>
                                        </p:tgtEl>
                                        <p:attrNameLst>
                                          <p:attrName>style.visibility</p:attrName>
                                        </p:attrNameLst>
                                      </p:cBhvr>
                                      <p:to>
                                        <p:strVal val="hidden"/>
                                      </p:to>
                                    </p:set>
                                  </p:childTnLst>
                                </p:cTn>
                              </p:par>
                              <p:par>
                                <p:cTn id="25" presetID="1" presetClass="exit" presetSubtype="0" fill="hold" grpId="1" nodeType="withEffect">
                                  <p:stCondLst>
                                    <p:cond delay="0"/>
                                  </p:stCondLst>
                                  <p:childTnLst>
                                    <p:set>
                                      <p:cBhvr>
                                        <p:cTn id="26" dur="1" fill="hold">
                                          <p:stCondLst>
                                            <p:cond delay="0"/>
                                          </p:stCondLst>
                                        </p:cTn>
                                        <p:tgtEl>
                                          <p:spTgt spid="47"/>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9"/>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61"/>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62"/>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63"/>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64"/>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44"/>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4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P spid="47" grpId="0" animBg="1"/>
      <p:bldP spid="47" grpId="1" animBg="1"/>
      <p:bldP spid="54" grpId="0" animBg="1"/>
      <p:bldP spid="5" grpId="0" animBg="1"/>
      <p:bldP spid="59" grpId="0" animBg="1"/>
      <p:bldP spid="61" grpId="0" animBg="1"/>
      <p:bldP spid="62" grpId="0" animBg="1"/>
      <p:bldP spid="63" grpId="0" animBg="1"/>
      <p:bldP spid="64" grpId="0" animBg="1"/>
      <p:bldP spid="2" grpId="0" animBg="1"/>
      <p:bldP spid="44" grpId="0" animBg="1"/>
      <p:bldP spid="45" grpId="0" animBg="1"/>
      <p:bldP spid="46" grpId="0" animBg="1"/>
    </p:bld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1" name="Picture 30"/>
          <p:cNvPicPr>
            <a:picLocks noChangeAspect="1"/>
          </p:cNvPicPr>
          <p:nvPr/>
        </p:nvPicPr>
        <p:blipFill>
          <a:blip r:embed="rId4">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267606" y="1297407"/>
            <a:ext cx="8615135" cy="5572761"/>
          </a:xfrm>
          <a:prstGeom prst="rect">
            <a:avLst/>
          </a:prstGeom>
        </p:spPr>
      </p:pic>
      <p:sp>
        <p:nvSpPr>
          <p:cNvPr id="32" name="Rectangle 31"/>
          <p:cNvSpPr/>
          <p:nvPr/>
        </p:nvSpPr>
        <p:spPr>
          <a:xfrm>
            <a:off x="240082" y="1318654"/>
            <a:ext cx="8642659" cy="559208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cxnSp>
        <p:nvCxnSpPr>
          <p:cNvPr id="21" name="Straight Connector 20"/>
          <p:cNvCxnSpPr/>
          <p:nvPr/>
        </p:nvCxnSpPr>
        <p:spPr>
          <a:xfrm>
            <a:off x="2262151" y="2874324"/>
            <a:ext cx="1056514" cy="805023"/>
          </a:xfrm>
          <a:prstGeom prst="line">
            <a:avLst/>
          </a:prstGeom>
          <a:ln w="38100">
            <a:solidFill>
              <a:srgbClr val="FF0000">
                <a:alpha val="84000"/>
              </a:srgbClr>
            </a:solidFill>
            <a:prstDash val="dash"/>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V="1">
            <a:off x="3125346" y="3717279"/>
            <a:ext cx="193319" cy="744168"/>
          </a:xfrm>
          <a:prstGeom prst="line">
            <a:avLst/>
          </a:prstGeom>
          <a:ln w="38100">
            <a:solidFill>
              <a:srgbClr val="FF0000">
                <a:alpha val="84000"/>
              </a:srgbClr>
            </a:solidFill>
            <a:prstDash val="dash"/>
          </a:ln>
        </p:spPr>
        <p:style>
          <a:lnRef idx="1">
            <a:schemeClr val="accent1"/>
          </a:lnRef>
          <a:fillRef idx="0">
            <a:schemeClr val="accent1"/>
          </a:fillRef>
          <a:effectRef idx="0">
            <a:schemeClr val="accent1"/>
          </a:effectRef>
          <a:fontRef idx="minor">
            <a:schemeClr val="tx1"/>
          </a:fontRef>
        </p:style>
      </p:cxnSp>
      <p:sp>
        <p:nvSpPr>
          <p:cNvPr id="59" name="Oval 58"/>
          <p:cNvSpPr/>
          <p:nvPr/>
        </p:nvSpPr>
        <p:spPr>
          <a:xfrm>
            <a:off x="3641287" y="899807"/>
            <a:ext cx="274320" cy="274320"/>
          </a:xfrm>
          <a:prstGeom prst="ellipse">
            <a:avLst/>
          </a:prstGeom>
          <a:solidFill>
            <a:srgbClr val="C25D1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60" name="TextBox 59"/>
          <p:cNvSpPr txBox="1"/>
          <p:nvPr/>
        </p:nvSpPr>
        <p:spPr>
          <a:xfrm>
            <a:off x="4077799" y="365978"/>
            <a:ext cx="1795684" cy="400110"/>
          </a:xfrm>
          <a:prstGeom prst="rect">
            <a:avLst/>
          </a:prstGeom>
          <a:noFill/>
        </p:spPr>
        <p:txBody>
          <a:bodyPr wrap="none" rtlCol="0">
            <a:spAutoFit/>
          </a:bodyPr>
          <a:lstStyle/>
          <a:p>
            <a:pPr defTabSz="914400"/>
            <a:r>
              <a:rPr lang="en-US" sz="2000" dirty="0">
                <a:solidFill>
                  <a:prstClr val="black"/>
                </a:solidFill>
                <a:latin typeface="Arial" panose="020B0604020202020204" pitchFamily="34" charset="0"/>
                <a:ea typeface="Gungsuh" pitchFamily="18" charset="-127"/>
                <a:cs typeface="Arial" panose="020B0604020202020204" pitchFamily="34" charset="0"/>
              </a:rPr>
              <a:t>sound beacon</a:t>
            </a:r>
          </a:p>
        </p:txBody>
      </p:sp>
      <p:sp>
        <p:nvSpPr>
          <p:cNvPr id="61" name="TextBox 60"/>
          <p:cNvSpPr txBox="1"/>
          <p:nvPr/>
        </p:nvSpPr>
        <p:spPr>
          <a:xfrm>
            <a:off x="4077799" y="840875"/>
            <a:ext cx="1011815" cy="400110"/>
          </a:xfrm>
          <a:prstGeom prst="rect">
            <a:avLst/>
          </a:prstGeom>
          <a:noFill/>
        </p:spPr>
        <p:txBody>
          <a:bodyPr wrap="none" rtlCol="0">
            <a:spAutoFit/>
          </a:bodyPr>
          <a:lstStyle/>
          <a:p>
            <a:pPr defTabSz="914400"/>
            <a:r>
              <a:rPr lang="en-US" sz="2000" dirty="0">
                <a:solidFill>
                  <a:prstClr val="black"/>
                </a:solidFill>
                <a:latin typeface="Arial" panose="020B0604020202020204" pitchFamily="34" charset="0"/>
                <a:ea typeface="Gungsuh" pitchFamily="18" charset="-127"/>
                <a:cs typeface="Arial" panose="020B0604020202020204" pitchFamily="34" charset="0"/>
              </a:rPr>
              <a:t>listener</a:t>
            </a:r>
          </a:p>
        </p:txBody>
      </p:sp>
      <p:sp>
        <p:nvSpPr>
          <p:cNvPr id="46" name="Oval 45"/>
          <p:cNvSpPr/>
          <p:nvPr/>
        </p:nvSpPr>
        <p:spPr>
          <a:xfrm>
            <a:off x="3222005" y="3547779"/>
            <a:ext cx="274320" cy="274320"/>
          </a:xfrm>
          <a:prstGeom prst="ellipse">
            <a:avLst/>
          </a:prstGeom>
          <a:solidFill>
            <a:srgbClr val="C25D1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pic>
        <p:nvPicPr>
          <p:cNvPr id="2" name="Picture 1"/>
          <p:cNvPicPr>
            <a:picLocks noChangeAspect="1"/>
          </p:cNvPicPr>
          <p:nvPr/>
        </p:nvPicPr>
        <p:blipFill>
          <a:blip r:embed="rId5" cstate="print">
            <a:duotone>
              <a:schemeClr val="accent2">
                <a:shade val="45000"/>
                <a:satMod val="135000"/>
              </a:schemeClr>
              <a:prstClr val="white"/>
            </a:duotone>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rot="1521681">
            <a:off x="1896070" y="2540866"/>
            <a:ext cx="572606" cy="572606"/>
          </a:xfrm>
          <a:prstGeom prst="rect">
            <a:avLst/>
          </a:prstGeom>
        </p:spPr>
      </p:pic>
      <p:pic>
        <p:nvPicPr>
          <p:cNvPr id="19" name="Picture 18"/>
          <p:cNvPicPr>
            <a:picLocks noChangeAspect="1"/>
          </p:cNvPicPr>
          <p:nvPr/>
        </p:nvPicPr>
        <p:blipFill>
          <a:blip r:embed="rId5" cstate="print">
            <a:duotone>
              <a:schemeClr val="accent2">
                <a:shade val="45000"/>
                <a:satMod val="135000"/>
              </a:schemeClr>
              <a:prstClr val="white"/>
            </a:duotone>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rot="17408371">
            <a:off x="2871478" y="4066498"/>
            <a:ext cx="572606" cy="572606"/>
          </a:xfrm>
          <a:prstGeom prst="rect">
            <a:avLst/>
          </a:prstGeom>
        </p:spPr>
      </p:pic>
      <p:pic>
        <p:nvPicPr>
          <p:cNvPr id="24" name="Picture 23"/>
          <p:cNvPicPr>
            <a:picLocks noChangeAspect="1"/>
          </p:cNvPicPr>
          <p:nvPr/>
        </p:nvPicPr>
        <p:blipFill>
          <a:blip r:embed="rId5" cstate="print">
            <a:duotone>
              <a:schemeClr val="accent2">
                <a:shade val="45000"/>
                <a:satMod val="135000"/>
              </a:schemeClr>
              <a:prstClr val="white"/>
            </a:duotone>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3492144" y="252087"/>
            <a:ext cx="572606" cy="572606"/>
          </a:xfrm>
          <a:prstGeom prst="rect">
            <a:avLst/>
          </a:prstGeom>
        </p:spPr>
      </p:pic>
      <p:sp>
        <p:nvSpPr>
          <p:cNvPr id="25" name="TextBox 24"/>
          <p:cNvSpPr txBox="1"/>
          <p:nvPr/>
        </p:nvSpPr>
        <p:spPr>
          <a:xfrm>
            <a:off x="6916777" y="365978"/>
            <a:ext cx="2180405" cy="400110"/>
          </a:xfrm>
          <a:prstGeom prst="rect">
            <a:avLst/>
          </a:prstGeom>
          <a:noFill/>
        </p:spPr>
        <p:txBody>
          <a:bodyPr wrap="none" rtlCol="0">
            <a:spAutoFit/>
          </a:bodyPr>
          <a:lstStyle/>
          <a:p>
            <a:pPr defTabSz="914400"/>
            <a:r>
              <a:rPr lang="en-US" sz="2000" dirty="0">
                <a:solidFill>
                  <a:prstClr val="black"/>
                </a:solidFill>
                <a:latin typeface="Arial" panose="020B0604020202020204" pitchFamily="34" charset="0"/>
                <a:ea typeface="Gungsuh" pitchFamily="18" charset="-127"/>
                <a:cs typeface="Arial" panose="020B0604020202020204" pitchFamily="34" charset="0"/>
              </a:rPr>
              <a:t>Bluetooth beacon</a:t>
            </a:r>
          </a:p>
        </p:txBody>
      </p:sp>
      <p:pic>
        <p:nvPicPr>
          <p:cNvPr id="27" name="Picture 26"/>
          <p:cNvPicPr>
            <a:picLocks noChangeAspect="1"/>
          </p:cNvPicPr>
          <p:nvPr/>
        </p:nvPicPr>
        <p:blipFill>
          <a:blip r:embed="rId6" cstate="print">
            <a:duotone>
              <a:schemeClr val="accent6">
                <a:shade val="45000"/>
                <a:satMod val="135000"/>
              </a:schemeClr>
              <a:prstClr val="white"/>
            </a:duotone>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6281050" y="86203"/>
            <a:ext cx="838200" cy="838200"/>
          </a:xfrm>
          <a:prstGeom prst="rect">
            <a:avLst/>
          </a:prstGeom>
        </p:spPr>
      </p:pic>
      <p:pic>
        <p:nvPicPr>
          <p:cNvPr id="29" name="Picture 28"/>
          <p:cNvPicPr>
            <a:picLocks noChangeAspect="1"/>
          </p:cNvPicPr>
          <p:nvPr/>
        </p:nvPicPr>
        <p:blipFill>
          <a:blip r:embed="rId6" cstate="print">
            <a:duotone>
              <a:schemeClr val="accent6">
                <a:shade val="45000"/>
                <a:satMod val="135000"/>
              </a:schemeClr>
              <a:prstClr val="white"/>
            </a:duotone>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6038850" y="3130645"/>
            <a:ext cx="838200" cy="838200"/>
          </a:xfrm>
          <a:prstGeom prst="rect">
            <a:avLst/>
          </a:prstGeom>
        </p:spPr>
      </p:pic>
      <p:sp>
        <p:nvSpPr>
          <p:cNvPr id="30" name="Rectangle 29"/>
          <p:cNvSpPr/>
          <p:nvPr/>
        </p:nvSpPr>
        <p:spPr>
          <a:xfrm>
            <a:off x="-142277" y="5555915"/>
            <a:ext cx="9434900" cy="717575"/>
          </a:xfrm>
          <a:prstGeom prst="rect">
            <a:avLst/>
          </a:prstGeom>
          <a:solidFill>
            <a:schemeClr val="accent2">
              <a:lumMod val="60000"/>
              <a:lumOff val="40000"/>
              <a:alpha val="93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914400"/>
            <a:r>
              <a:rPr lang="en-US" sz="3200" dirty="0">
                <a:solidFill>
                  <a:prstClr val="black"/>
                </a:solidFill>
                <a:latin typeface="Arial" panose="020B0604020202020204" pitchFamily="34" charset="0"/>
                <a:cs typeface="Arial" panose="020B0604020202020204" pitchFamily="34" charset="0"/>
              </a:rPr>
              <a:t>Installation and maintenance costs</a:t>
            </a:r>
          </a:p>
        </p:txBody>
      </p:sp>
      <p:pic>
        <p:nvPicPr>
          <p:cNvPr id="33" name="Picture 32"/>
          <p:cNvPicPr>
            <a:picLocks noChangeAspect="1"/>
          </p:cNvPicPr>
          <p:nvPr/>
        </p:nvPicPr>
        <p:blipFill>
          <a:blip r:embed="rId7"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3507858" y="3050608"/>
            <a:ext cx="517470" cy="795073"/>
          </a:xfrm>
          <a:prstGeom prst="rect">
            <a:avLst/>
          </a:prstGeom>
        </p:spPr>
      </p:pic>
      <p:cxnSp>
        <p:nvCxnSpPr>
          <p:cNvPr id="26" name="Straight Connector 25"/>
          <p:cNvCxnSpPr/>
          <p:nvPr/>
        </p:nvCxnSpPr>
        <p:spPr>
          <a:xfrm flipV="1">
            <a:off x="3482623" y="3416211"/>
            <a:ext cx="1343529" cy="263136"/>
          </a:xfrm>
          <a:prstGeom prst="line">
            <a:avLst/>
          </a:prstGeom>
          <a:ln w="38100">
            <a:solidFill>
              <a:srgbClr val="FF0000">
                <a:alpha val="84000"/>
              </a:srgbClr>
            </a:solidFill>
            <a:prstDash val="dash"/>
          </a:ln>
        </p:spPr>
        <p:style>
          <a:lnRef idx="1">
            <a:schemeClr val="accent1"/>
          </a:lnRef>
          <a:fillRef idx="0">
            <a:schemeClr val="accent1"/>
          </a:fillRef>
          <a:effectRef idx="0">
            <a:schemeClr val="accent1"/>
          </a:effectRef>
          <a:fontRef idx="minor">
            <a:schemeClr val="tx1"/>
          </a:fontRef>
        </p:style>
      </p:cxnSp>
      <p:pic>
        <p:nvPicPr>
          <p:cNvPr id="22" name="Picture 21"/>
          <p:cNvPicPr>
            <a:picLocks noChangeAspect="1"/>
          </p:cNvPicPr>
          <p:nvPr/>
        </p:nvPicPr>
        <p:blipFill>
          <a:blip r:embed="rId5" cstate="print">
            <a:duotone>
              <a:schemeClr val="accent2">
                <a:shade val="45000"/>
                <a:satMod val="135000"/>
              </a:schemeClr>
              <a:prstClr val="white"/>
            </a:duotone>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rot="10100968">
            <a:off x="4539845" y="3109587"/>
            <a:ext cx="572606" cy="572606"/>
          </a:xfrm>
          <a:prstGeom prst="rect">
            <a:avLst/>
          </a:prstGeom>
        </p:spPr>
      </p:pic>
      <p:cxnSp>
        <p:nvCxnSpPr>
          <p:cNvPr id="28" name="Straight Connector 27"/>
          <p:cNvCxnSpPr/>
          <p:nvPr/>
        </p:nvCxnSpPr>
        <p:spPr>
          <a:xfrm flipH="1">
            <a:off x="3318665" y="2489031"/>
            <a:ext cx="651845" cy="1178286"/>
          </a:xfrm>
          <a:prstGeom prst="line">
            <a:avLst/>
          </a:prstGeom>
          <a:ln w="38100">
            <a:solidFill>
              <a:srgbClr val="FF0000">
                <a:alpha val="84000"/>
              </a:srgbClr>
            </a:solidFill>
            <a:prstDash val="dash"/>
          </a:ln>
        </p:spPr>
        <p:style>
          <a:lnRef idx="1">
            <a:schemeClr val="accent1"/>
          </a:lnRef>
          <a:fillRef idx="0">
            <a:schemeClr val="accent1"/>
          </a:fillRef>
          <a:effectRef idx="0">
            <a:schemeClr val="accent1"/>
          </a:effectRef>
          <a:fontRef idx="minor">
            <a:schemeClr val="tx1"/>
          </a:fontRef>
        </p:style>
      </p:cxnSp>
      <p:pic>
        <p:nvPicPr>
          <p:cNvPr id="20" name="Picture 19"/>
          <p:cNvPicPr>
            <a:picLocks noChangeAspect="1"/>
          </p:cNvPicPr>
          <p:nvPr/>
        </p:nvPicPr>
        <p:blipFill>
          <a:blip r:embed="rId5" cstate="print">
            <a:duotone>
              <a:schemeClr val="accent2">
                <a:shade val="45000"/>
                <a:satMod val="135000"/>
              </a:schemeClr>
              <a:prstClr val="white"/>
            </a:duotone>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rot="6870371">
            <a:off x="3739025" y="2080160"/>
            <a:ext cx="572606" cy="572606"/>
          </a:xfrm>
          <a:prstGeom prst="rect">
            <a:avLst/>
          </a:prstGeom>
        </p:spPr>
      </p:pic>
      <p:sp>
        <p:nvSpPr>
          <p:cNvPr id="3" name="Slide Number Placeholder 2"/>
          <p:cNvSpPr>
            <a:spLocks noGrp="1"/>
          </p:cNvSpPr>
          <p:nvPr>
            <p:ph type="sldNum" sz="quarter" idx="12"/>
          </p:nvPr>
        </p:nvSpPr>
        <p:spPr/>
        <p:txBody>
          <a:bodyPr/>
          <a:lstStyle/>
          <a:p>
            <a:fld id="{08121D26-3776-4CAD-941E-DCE84D7DFAC2}" type="slidenum">
              <a:rPr lang="en-US" smtClean="0">
                <a:solidFill>
                  <a:prstClr val="black">
                    <a:tint val="75000"/>
                  </a:prstClr>
                </a:solidFill>
              </a:rPr>
              <a:pPr/>
              <a:t>5</a:t>
            </a:fld>
            <a:endParaRPr lang="en-US">
              <a:solidFill>
                <a:prstClr val="black">
                  <a:tint val="75000"/>
                </a:prstClr>
              </a:solidFill>
            </a:endParaRPr>
          </a:p>
        </p:txBody>
      </p:sp>
      <p:sp>
        <p:nvSpPr>
          <p:cNvPr id="34" name="Rectangle 33"/>
          <p:cNvSpPr/>
          <p:nvPr/>
        </p:nvSpPr>
        <p:spPr>
          <a:xfrm>
            <a:off x="3626" y="-37691"/>
            <a:ext cx="2861732" cy="717575"/>
          </a:xfrm>
          <a:prstGeom prst="rect">
            <a:avLst/>
          </a:prstGeom>
          <a:solidFill>
            <a:schemeClr val="bg2">
              <a:lumMod val="75000"/>
              <a:alpha val="93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914400"/>
            <a:r>
              <a:rPr lang="en-US" sz="3000" dirty="0">
                <a:solidFill>
                  <a:prstClr val="black"/>
                </a:solidFill>
                <a:latin typeface="Arial" panose="020B0604020202020204" pitchFamily="34" charset="0"/>
                <a:cs typeface="Arial" panose="020B0604020202020204" pitchFamily="34" charset="0"/>
              </a:rPr>
              <a:t>Beacon</a:t>
            </a:r>
          </a:p>
        </p:txBody>
      </p:sp>
    </p:spTree>
    <p:custDataLst>
      <p:tags r:id="rId1"/>
    </p:custDataLst>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617751980"/>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advTm="36440"/>
    </mc:Choice>
    <mc:Fallback>
      <p:transition spd="slow" advTm="3644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30" grpId="0" animBg="1"/>
    </p:bld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08121D26-3776-4CAD-941E-DCE84D7DFAC2}" type="slidenum">
              <a:rPr lang="en-US" smtClean="0">
                <a:solidFill>
                  <a:prstClr val="black">
                    <a:tint val="75000"/>
                  </a:prstClr>
                </a:solidFill>
              </a:rPr>
              <a:pPr/>
              <a:t>6</a:t>
            </a:fld>
            <a:endParaRPr lang="en-US">
              <a:solidFill>
                <a:prstClr val="black">
                  <a:tint val="75000"/>
                </a:prstClr>
              </a:solidFill>
            </a:endParaRPr>
          </a:p>
        </p:txBody>
      </p:sp>
      <p:sp>
        <p:nvSpPr>
          <p:cNvPr id="5" name="Title 1"/>
          <p:cNvSpPr txBox="1">
            <a:spLocks/>
          </p:cNvSpPr>
          <p:nvPr/>
        </p:nvSpPr>
        <p:spPr>
          <a:xfrm>
            <a:off x="86980" y="2274163"/>
            <a:ext cx="8825795" cy="221376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3000" dirty="0" smtClean="0">
                <a:solidFill>
                  <a:prstClr val="black"/>
                </a:solidFill>
                <a:latin typeface="Arial" panose="020B0604020202020204" pitchFamily="34" charset="0"/>
                <a:cs typeface="Arial" panose="020B0604020202020204" pitchFamily="34" charset="0"/>
              </a:rPr>
              <a:t>We do not want to rely on infrastructure</a:t>
            </a:r>
          </a:p>
          <a:p>
            <a:pPr algn="ctr"/>
            <a:endParaRPr lang="en-US" sz="3000" dirty="0" smtClean="0">
              <a:solidFill>
                <a:prstClr val="black"/>
              </a:solidFill>
              <a:latin typeface="Arial" panose="020B0604020202020204" pitchFamily="34" charset="0"/>
              <a:cs typeface="Arial" panose="020B0604020202020204" pitchFamily="34" charset="0"/>
            </a:endParaRPr>
          </a:p>
          <a:p>
            <a:pPr algn="ctr"/>
            <a:r>
              <a:rPr lang="en-US" sz="3000" dirty="0" smtClean="0">
                <a:solidFill>
                  <a:prstClr val="black"/>
                </a:solidFill>
                <a:latin typeface="Arial" panose="020B0604020202020204" pitchFamily="34" charset="0"/>
                <a:cs typeface="Arial" panose="020B0604020202020204" pitchFamily="34" charset="0"/>
              </a:rPr>
              <a:t>We want a </a:t>
            </a:r>
            <a:r>
              <a:rPr lang="en-US" sz="3000" b="1" i="1" dirty="0" smtClean="0">
                <a:solidFill>
                  <a:srgbClr val="FF0000"/>
                </a:solidFill>
                <a:latin typeface="Arial" panose="020B0604020202020204" pitchFamily="34" charset="0"/>
                <a:cs typeface="Arial" panose="020B0604020202020204" pitchFamily="34" charset="0"/>
              </a:rPr>
              <a:t>scalable software solution</a:t>
            </a:r>
            <a:endParaRPr lang="en-US" sz="3000" b="1" i="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908935608"/>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p14:dur="0"/>
    </mc:Choice>
    <mc:Fallback>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4" name="Picture 23"/>
          <p:cNvPicPr>
            <a:picLocks noChangeAspect="1"/>
          </p:cNvPicPr>
          <p:nvPr/>
        </p:nvPicPr>
        <p:blipFill>
          <a:blip r:embed="rId4">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267606" y="1297407"/>
            <a:ext cx="8615135" cy="5572761"/>
          </a:xfrm>
          <a:prstGeom prst="rect">
            <a:avLst/>
          </a:prstGeom>
        </p:spPr>
      </p:pic>
      <p:sp>
        <p:nvSpPr>
          <p:cNvPr id="26" name="Rectangle 25"/>
          <p:cNvSpPr/>
          <p:nvPr/>
        </p:nvSpPr>
        <p:spPr>
          <a:xfrm>
            <a:off x="-84546" y="409706"/>
            <a:ext cx="9091386" cy="6448294"/>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cxnSp>
        <p:nvCxnSpPr>
          <p:cNvPr id="3" name="Straight Connector 2"/>
          <p:cNvCxnSpPr/>
          <p:nvPr/>
        </p:nvCxnSpPr>
        <p:spPr>
          <a:xfrm flipV="1">
            <a:off x="3730618" y="3903346"/>
            <a:ext cx="2464442" cy="1306973"/>
          </a:xfrm>
          <a:prstGeom prst="line">
            <a:avLst/>
          </a:prstGeom>
          <a:ln w="38100"/>
        </p:spPr>
        <p:style>
          <a:lnRef idx="3">
            <a:schemeClr val="dk1"/>
          </a:lnRef>
          <a:fillRef idx="0">
            <a:schemeClr val="dk1"/>
          </a:fillRef>
          <a:effectRef idx="2">
            <a:schemeClr val="dk1"/>
          </a:effectRef>
          <a:fontRef idx="minor">
            <a:schemeClr val="tx1"/>
          </a:fontRef>
        </p:style>
      </p:cxnSp>
      <p:cxnSp>
        <p:nvCxnSpPr>
          <p:cNvPr id="17" name="Straight Connector 16"/>
          <p:cNvCxnSpPr/>
          <p:nvPr/>
        </p:nvCxnSpPr>
        <p:spPr>
          <a:xfrm>
            <a:off x="2090723" y="3572572"/>
            <a:ext cx="1376377" cy="1599035"/>
          </a:xfrm>
          <a:prstGeom prst="line">
            <a:avLst/>
          </a:prstGeom>
          <a:ln w="38100"/>
        </p:spPr>
        <p:style>
          <a:lnRef idx="3">
            <a:schemeClr val="dk1"/>
          </a:lnRef>
          <a:fillRef idx="0">
            <a:schemeClr val="dk1"/>
          </a:fillRef>
          <a:effectRef idx="2">
            <a:schemeClr val="dk1"/>
          </a:effectRef>
          <a:fontRef idx="minor">
            <a:schemeClr val="tx1"/>
          </a:fontRef>
        </p:style>
      </p:cxnSp>
      <p:sp>
        <p:nvSpPr>
          <p:cNvPr id="16" name="Arc 15"/>
          <p:cNvSpPr/>
          <p:nvPr/>
        </p:nvSpPr>
        <p:spPr>
          <a:xfrm rot="8493266">
            <a:off x="3397311" y="4782402"/>
            <a:ext cx="489396" cy="446744"/>
          </a:xfrm>
          <a:prstGeom prst="arc">
            <a:avLst>
              <a:gd name="adj1" fmla="val 16982602"/>
              <a:gd name="adj2" fmla="val 333614"/>
            </a:avLst>
          </a:prstGeom>
          <a:ln w="381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defTabSz="914400"/>
            <a:endParaRPr lang="en-US">
              <a:solidFill>
                <a:prstClr val="black"/>
              </a:solidFill>
            </a:endParaRPr>
          </a:p>
        </p:txBody>
      </p:sp>
      <p:sp>
        <p:nvSpPr>
          <p:cNvPr id="19" name="TextBox 18"/>
          <p:cNvSpPr txBox="1"/>
          <p:nvPr/>
        </p:nvSpPr>
        <p:spPr>
          <a:xfrm>
            <a:off x="1481052" y="1047893"/>
            <a:ext cx="1808508" cy="400110"/>
          </a:xfrm>
          <a:prstGeom prst="rect">
            <a:avLst/>
          </a:prstGeom>
          <a:noFill/>
        </p:spPr>
        <p:txBody>
          <a:bodyPr wrap="none" rtlCol="0">
            <a:spAutoFit/>
          </a:bodyPr>
          <a:lstStyle/>
          <a:p>
            <a:pPr defTabSz="914400"/>
            <a:r>
              <a:rPr lang="en-US" sz="2000" dirty="0">
                <a:solidFill>
                  <a:prstClr val="black"/>
                </a:solidFill>
                <a:latin typeface="Arial" panose="020B0604020202020204" pitchFamily="34" charset="0"/>
                <a:ea typeface="Gungsuh" pitchFamily="18" charset="-127"/>
                <a:cs typeface="Arial" panose="020B0604020202020204" pitchFamily="34" charset="0"/>
              </a:rPr>
              <a:t>accelerometer</a:t>
            </a:r>
          </a:p>
        </p:txBody>
      </p:sp>
      <p:sp>
        <p:nvSpPr>
          <p:cNvPr id="20" name="TextBox 19"/>
          <p:cNvSpPr txBox="1"/>
          <p:nvPr/>
        </p:nvSpPr>
        <p:spPr>
          <a:xfrm>
            <a:off x="1481052" y="1973715"/>
            <a:ext cx="1367682" cy="400110"/>
          </a:xfrm>
          <a:prstGeom prst="rect">
            <a:avLst/>
          </a:prstGeom>
          <a:noFill/>
        </p:spPr>
        <p:txBody>
          <a:bodyPr wrap="none" rtlCol="0">
            <a:spAutoFit/>
          </a:bodyPr>
          <a:lstStyle/>
          <a:p>
            <a:pPr defTabSz="914400"/>
            <a:r>
              <a:rPr lang="en-US" sz="2000" dirty="0">
                <a:solidFill>
                  <a:prstClr val="black"/>
                </a:solidFill>
                <a:latin typeface="Arial" panose="020B0604020202020204" pitchFamily="34" charset="0"/>
                <a:ea typeface="Gungsuh" pitchFamily="18" charset="-127"/>
                <a:cs typeface="Arial" panose="020B0604020202020204" pitchFamily="34" charset="0"/>
              </a:rPr>
              <a:t>gyroscope</a:t>
            </a:r>
          </a:p>
        </p:txBody>
      </p:sp>
      <p:sp>
        <p:nvSpPr>
          <p:cNvPr id="21" name="TextBox 20"/>
          <p:cNvSpPr txBox="1"/>
          <p:nvPr/>
        </p:nvSpPr>
        <p:spPr>
          <a:xfrm>
            <a:off x="1481052" y="1510804"/>
            <a:ext cx="1210588" cy="400110"/>
          </a:xfrm>
          <a:prstGeom prst="rect">
            <a:avLst/>
          </a:prstGeom>
          <a:noFill/>
        </p:spPr>
        <p:txBody>
          <a:bodyPr wrap="none" rtlCol="0">
            <a:spAutoFit/>
          </a:bodyPr>
          <a:lstStyle/>
          <a:p>
            <a:pPr defTabSz="914400"/>
            <a:r>
              <a:rPr lang="en-US" sz="2000" dirty="0">
                <a:solidFill>
                  <a:prstClr val="black"/>
                </a:solidFill>
                <a:latin typeface="Arial" panose="020B0604020202020204" pitchFamily="34" charset="0"/>
                <a:ea typeface="Gungsuh" pitchFamily="18" charset="-127"/>
                <a:cs typeface="Arial" panose="020B0604020202020204" pitchFamily="34" charset="0"/>
              </a:rPr>
              <a:t>compass</a:t>
            </a:r>
          </a:p>
        </p:txBody>
      </p:sp>
      <p:pic>
        <p:nvPicPr>
          <p:cNvPr id="22" name="Picture 21"/>
          <p:cNvPicPr>
            <a:picLocks noChangeAspect="1"/>
          </p:cNvPicPr>
          <p:nvPr/>
        </p:nvPicPr>
        <p:blipFill rotWithShape="1">
          <a:blip r:embed="rId5"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r="8604" b="16629"/>
          <a:stretch/>
        </p:blipFill>
        <p:spPr>
          <a:xfrm>
            <a:off x="201847" y="1009793"/>
            <a:ext cx="1236428" cy="2228707"/>
          </a:xfrm>
          <a:prstGeom prst="rect">
            <a:avLst/>
          </a:prstGeom>
        </p:spPr>
      </p:pic>
      <p:sp>
        <p:nvSpPr>
          <p:cNvPr id="31" name="Rectangle 30"/>
          <p:cNvSpPr/>
          <p:nvPr/>
        </p:nvSpPr>
        <p:spPr>
          <a:xfrm>
            <a:off x="4237811" y="1071101"/>
            <a:ext cx="4644930" cy="2099342"/>
          </a:xfrm>
          <a:prstGeom prst="rect">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pic>
        <p:nvPicPr>
          <p:cNvPr id="32" name="Picture 31"/>
          <p:cNvPicPr>
            <a:picLocks noChangeAspect="1"/>
          </p:cNvPicPr>
          <p:nvPr/>
        </p:nvPicPr>
        <p:blipFill>
          <a:blip r:embed="rId6"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4384736" y="1205666"/>
            <a:ext cx="4359213" cy="1836448"/>
          </a:xfrm>
          <a:prstGeom prst="rect">
            <a:avLst/>
          </a:prstGeom>
        </p:spPr>
      </p:pic>
      <p:pic>
        <p:nvPicPr>
          <p:cNvPr id="33" name="Picture 32"/>
          <p:cNvPicPr>
            <a:picLocks noChangeAspect="1"/>
          </p:cNvPicPr>
          <p:nvPr/>
        </p:nvPicPr>
        <p:blipFill>
          <a:blip r:embed="rId7"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4384736" y="1205666"/>
            <a:ext cx="4359213" cy="1836448"/>
          </a:xfrm>
          <a:prstGeom prst="rect">
            <a:avLst/>
          </a:prstGeom>
        </p:spPr>
      </p:pic>
      <p:pic>
        <p:nvPicPr>
          <p:cNvPr id="27" name="Picture 26"/>
          <p:cNvPicPr>
            <a:picLocks noChangeAspect="1"/>
          </p:cNvPicPr>
          <p:nvPr/>
        </p:nvPicPr>
        <p:blipFill>
          <a:blip r:embed="rId8"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1970495" y="3107753"/>
            <a:ext cx="517470" cy="795073"/>
          </a:xfrm>
          <a:prstGeom prst="rect">
            <a:avLst/>
          </a:prstGeom>
        </p:spPr>
      </p:pic>
      <p:sp>
        <p:nvSpPr>
          <p:cNvPr id="2" name="Slide Number Placeholder 1"/>
          <p:cNvSpPr>
            <a:spLocks noGrp="1"/>
          </p:cNvSpPr>
          <p:nvPr>
            <p:ph type="sldNum" sz="quarter" idx="12"/>
          </p:nvPr>
        </p:nvSpPr>
        <p:spPr/>
        <p:txBody>
          <a:bodyPr/>
          <a:lstStyle/>
          <a:p>
            <a:fld id="{08121D26-3776-4CAD-941E-DCE84D7DFAC2}" type="slidenum">
              <a:rPr lang="en-US" smtClean="0">
                <a:solidFill>
                  <a:prstClr val="black">
                    <a:tint val="75000"/>
                  </a:prstClr>
                </a:solidFill>
              </a:rPr>
              <a:pPr/>
              <a:t>7</a:t>
            </a:fld>
            <a:endParaRPr lang="en-US">
              <a:solidFill>
                <a:prstClr val="black">
                  <a:tint val="75000"/>
                </a:prstClr>
              </a:solidFill>
            </a:endParaRPr>
          </a:p>
        </p:txBody>
      </p:sp>
      <p:pic>
        <p:nvPicPr>
          <p:cNvPr id="23" name="Picture 22"/>
          <p:cNvPicPr>
            <a:picLocks noChangeAspect="1"/>
          </p:cNvPicPr>
          <p:nvPr/>
        </p:nvPicPr>
        <p:blipFill>
          <a:blip r:embed="rId8"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3389314" y="4608237"/>
            <a:ext cx="517470" cy="795073"/>
          </a:xfrm>
          <a:prstGeom prst="rect">
            <a:avLst/>
          </a:prstGeom>
        </p:spPr>
      </p:pic>
      <p:sp>
        <p:nvSpPr>
          <p:cNvPr id="25" name="Rectangle 24"/>
          <p:cNvSpPr/>
          <p:nvPr/>
        </p:nvSpPr>
        <p:spPr>
          <a:xfrm>
            <a:off x="3625" y="-37691"/>
            <a:ext cx="5531761" cy="717575"/>
          </a:xfrm>
          <a:prstGeom prst="rect">
            <a:avLst/>
          </a:prstGeom>
          <a:solidFill>
            <a:schemeClr val="bg2">
              <a:lumMod val="75000"/>
              <a:alpha val="93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914400"/>
            <a:r>
              <a:rPr lang="en-US" sz="3000" dirty="0">
                <a:solidFill>
                  <a:prstClr val="black"/>
                </a:solidFill>
                <a:latin typeface="Arial" panose="020B0604020202020204" pitchFamily="34" charset="0"/>
                <a:cs typeface="Arial" panose="020B0604020202020204" pitchFamily="34" charset="0"/>
              </a:rPr>
              <a:t>Infrastructure-less Localization</a:t>
            </a:r>
          </a:p>
        </p:txBody>
      </p:sp>
    </p:spTree>
    <p:custDataLst>
      <p:tags r:id="rId1"/>
    </p:custDataLst>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728714429"/>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advTm="94183"/>
    </mc:Choice>
    <mc:Fallback>
      <p:transition spd="slow" advTm="9418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42" presetClass="path" presetSubtype="0" accel="50000" decel="50000" fill="hold" nodeType="clickEffect">
                                  <p:stCondLst>
                                    <p:cond delay="0"/>
                                  </p:stCondLst>
                                  <p:childTnLst>
                                    <p:animMotion origin="layout" path="M 0 -1.11111E-6 L 0.15521 0.21875 " pathEditMode="relative" rAng="0" ptsTypes="AA">
                                      <p:cBhvr>
                                        <p:cTn id="18" dur="1000" fill="hold"/>
                                        <p:tgtEl>
                                          <p:spTgt spid="27"/>
                                        </p:tgtEl>
                                        <p:attrNameLst>
                                          <p:attrName>ppt_x</p:attrName>
                                          <p:attrName>ppt_y</p:attrName>
                                        </p:attrNameLst>
                                      </p:cBhvr>
                                      <p:rCtr x="7431" y="10741"/>
                                    </p:animMotion>
                                  </p:childTnLst>
                                </p:cTn>
                              </p:par>
                              <p:par>
                                <p:cTn id="19" presetID="22" presetClass="entr" presetSubtype="1" fill="hold" nodeType="withEffect">
                                  <p:stCondLst>
                                    <p:cond delay="250"/>
                                  </p:stCondLst>
                                  <p:childTnLst>
                                    <p:set>
                                      <p:cBhvr>
                                        <p:cTn id="20" dur="1" fill="hold">
                                          <p:stCondLst>
                                            <p:cond delay="0"/>
                                          </p:stCondLst>
                                        </p:cTn>
                                        <p:tgtEl>
                                          <p:spTgt spid="17"/>
                                        </p:tgtEl>
                                        <p:attrNameLst>
                                          <p:attrName>style.visibility</p:attrName>
                                        </p:attrNameLst>
                                      </p:cBhvr>
                                      <p:to>
                                        <p:strVal val="visible"/>
                                      </p:to>
                                    </p:set>
                                    <p:animEffect transition="in" filter="wipe(up)">
                                      <p:cBhvr>
                                        <p:cTn id="21" dur="750"/>
                                        <p:tgtEl>
                                          <p:spTgt spid="17"/>
                                        </p:tgtEl>
                                      </p:cBhvr>
                                    </p:animEffect>
                                  </p:childTnLst>
                                </p:cTn>
                              </p:par>
                            </p:childTnLst>
                          </p:cTn>
                        </p:par>
                        <p:par>
                          <p:cTn id="22" fill="hold">
                            <p:stCondLst>
                              <p:cond delay="1000"/>
                            </p:stCondLst>
                            <p:childTnLst>
                              <p:par>
                                <p:cTn id="23" presetID="1" presetClass="exit" presetSubtype="0" fill="hold" nodeType="afterEffect">
                                  <p:stCondLst>
                                    <p:cond delay="0"/>
                                  </p:stCondLst>
                                  <p:childTnLst>
                                    <p:set>
                                      <p:cBhvr>
                                        <p:cTn id="24" dur="1" fill="hold">
                                          <p:stCondLst>
                                            <p:cond delay="0"/>
                                          </p:stCondLst>
                                        </p:cTn>
                                        <p:tgtEl>
                                          <p:spTgt spid="27"/>
                                        </p:tgtEl>
                                        <p:attrNameLst>
                                          <p:attrName>style.visibility</p:attrName>
                                        </p:attrNameLst>
                                      </p:cBhvr>
                                      <p:to>
                                        <p:strVal val="hidden"/>
                                      </p:to>
                                    </p:set>
                                  </p:childTnLst>
                                </p:cTn>
                              </p:par>
                              <p:par>
                                <p:cTn id="25" presetID="22" presetClass="entr" presetSubtype="8" fill="hold" grpId="0" nodeType="with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wipe(left)">
                                      <p:cBhvr>
                                        <p:cTn id="27" dur="500"/>
                                        <p:tgtEl>
                                          <p:spTgt spid="16"/>
                                        </p:tgtEl>
                                      </p:cBhvr>
                                    </p:animEffect>
                                  </p:childTnLst>
                                </p:cTn>
                              </p:par>
                              <p:par>
                                <p:cTn id="28" presetID="1" presetClass="entr" presetSubtype="0" fill="hold" nodeType="withEffect">
                                  <p:stCondLst>
                                    <p:cond delay="0"/>
                                  </p:stCondLst>
                                  <p:childTnLst>
                                    <p:set>
                                      <p:cBhvr>
                                        <p:cTn id="29" dur="1" fill="hold">
                                          <p:stCondLst>
                                            <p:cond delay="0"/>
                                          </p:stCondLst>
                                        </p:cTn>
                                        <p:tgtEl>
                                          <p:spTgt spid="23"/>
                                        </p:tgtEl>
                                        <p:attrNameLst>
                                          <p:attrName>style.visibility</p:attrName>
                                        </p:attrNameLst>
                                      </p:cBhvr>
                                      <p:to>
                                        <p:strVal val="visible"/>
                                      </p:to>
                                    </p:set>
                                  </p:childTnLst>
                                </p:cTn>
                              </p:par>
                            </p:childTnLst>
                          </p:cTn>
                        </p:par>
                        <p:par>
                          <p:cTn id="30" fill="hold">
                            <p:stCondLst>
                              <p:cond delay="1500"/>
                            </p:stCondLst>
                            <p:childTnLst>
                              <p:par>
                                <p:cTn id="31" presetID="42" presetClass="path" presetSubtype="0" accel="50000" decel="50000" fill="hold" nodeType="afterEffect">
                                  <p:stCondLst>
                                    <p:cond delay="0"/>
                                  </p:stCondLst>
                                  <p:childTnLst>
                                    <p:animMotion origin="layout" path="M 1.66667E-6 -1.11111E-6 L 0.26076 -0.18125 " pathEditMode="relative" rAng="0" ptsTypes="AA">
                                      <p:cBhvr>
                                        <p:cTn id="32" dur="1000" fill="hold"/>
                                        <p:tgtEl>
                                          <p:spTgt spid="23"/>
                                        </p:tgtEl>
                                        <p:attrNameLst>
                                          <p:attrName>ppt_x</p:attrName>
                                          <p:attrName>ppt_y</p:attrName>
                                        </p:attrNameLst>
                                      </p:cBhvr>
                                      <p:rCtr x="13038" y="-9074"/>
                                    </p:animMotion>
                                  </p:childTnLst>
                                </p:cTn>
                              </p:par>
                              <p:par>
                                <p:cTn id="33" presetID="22" presetClass="entr" presetSubtype="8" fill="hold" nodeType="withEffect">
                                  <p:stCondLst>
                                    <p:cond delay="300"/>
                                  </p:stCondLst>
                                  <p:childTnLst>
                                    <p:set>
                                      <p:cBhvr>
                                        <p:cTn id="34" dur="1" fill="hold">
                                          <p:stCondLst>
                                            <p:cond delay="0"/>
                                          </p:stCondLst>
                                        </p:cTn>
                                        <p:tgtEl>
                                          <p:spTgt spid="3"/>
                                        </p:tgtEl>
                                        <p:attrNameLst>
                                          <p:attrName>style.visibility</p:attrName>
                                        </p:attrNameLst>
                                      </p:cBhvr>
                                      <p:to>
                                        <p:strVal val="visible"/>
                                      </p:to>
                                    </p:set>
                                    <p:animEffect transition="in" filter="wipe(left)">
                                      <p:cBhvr>
                                        <p:cTn id="35" dur="700"/>
                                        <p:tgtEl>
                                          <p:spTgt spid="3"/>
                                        </p:tgtEl>
                                      </p:cBhvr>
                                    </p:animEffec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nodeType="clickEffect">
                                  <p:stCondLst>
                                    <p:cond delay="0"/>
                                  </p:stCondLst>
                                  <p:childTnLst>
                                    <p:set>
                                      <p:cBhvr>
                                        <p:cTn id="39" dur="1" fill="hold">
                                          <p:stCondLst>
                                            <p:cond delay="0"/>
                                          </p:stCondLst>
                                        </p:cTn>
                                        <p:tgtEl>
                                          <p:spTgt spid="32"/>
                                        </p:tgtEl>
                                        <p:attrNameLst>
                                          <p:attrName>style.visibility</p:attrName>
                                        </p:attrNameLst>
                                      </p:cBhvr>
                                      <p:to>
                                        <p:strVal val="visible"/>
                                      </p:to>
                                    </p:set>
                                  </p:childTnLst>
                                </p:cTn>
                              </p:par>
                              <p:par>
                                <p:cTn id="40" presetID="1" presetClass="entr" presetSubtype="0" fill="hold" grpId="0" nodeType="withEffect">
                                  <p:stCondLst>
                                    <p:cond delay="0"/>
                                  </p:stCondLst>
                                  <p:childTnLst>
                                    <p:set>
                                      <p:cBhvr>
                                        <p:cTn id="41" dur="1" fill="hold">
                                          <p:stCondLst>
                                            <p:cond delay="0"/>
                                          </p:stCondLst>
                                        </p:cTn>
                                        <p:tgtEl>
                                          <p:spTgt spid="31"/>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33"/>
                                        </p:tgtEl>
                                        <p:attrNameLst>
                                          <p:attrName>style.visibility</p:attrName>
                                        </p:attrNameLst>
                                      </p:cBhvr>
                                      <p:to>
                                        <p:strVal val="visible"/>
                                      </p:to>
                                    </p:set>
                                    <p:animEffect transition="in" filter="fade">
                                      <p:cBhvr>
                                        <p:cTn id="46" dur="500"/>
                                        <p:tgtEl>
                                          <p:spTgt spid="33"/>
                                        </p:tgtEl>
                                      </p:cBhvr>
                                    </p:animEffect>
                                  </p:childTnLst>
                                </p:cTn>
                              </p:par>
                            </p:childTnLst>
                          </p:cTn>
                        </p:par>
                        <p:par>
                          <p:cTn id="47" fill="hold">
                            <p:stCondLst>
                              <p:cond delay="500"/>
                            </p:stCondLst>
                            <p:childTnLst>
                              <p:par>
                                <p:cTn id="48" presetID="1" presetClass="exit" presetSubtype="0" fill="hold" nodeType="afterEffect">
                                  <p:stCondLst>
                                    <p:cond delay="0"/>
                                  </p:stCondLst>
                                  <p:childTnLst>
                                    <p:set>
                                      <p:cBhvr>
                                        <p:cTn id="49" dur="1" fill="hold">
                                          <p:stCondLst>
                                            <p:cond delay="0"/>
                                          </p:stCondLst>
                                        </p:cTn>
                                        <p:tgtEl>
                                          <p:spTgt spid="3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9" grpId="0"/>
      <p:bldP spid="20" grpId="0"/>
      <p:bldP spid="21" grpId="0"/>
      <p:bldP spid="31" grpId="0" animBg="1"/>
    </p:bld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4" name="Title 1"/>
          <p:cNvSpPr>
            <a:spLocks noGrp="1"/>
          </p:cNvSpPr>
          <p:nvPr>
            <p:ph type="title"/>
          </p:nvPr>
        </p:nvSpPr>
        <p:spPr>
          <a:xfrm>
            <a:off x="318204" y="127311"/>
            <a:ext cx="8425745" cy="509451"/>
          </a:xfrm>
        </p:spPr>
        <p:txBody>
          <a:bodyPr>
            <a:noAutofit/>
          </a:bodyPr>
          <a:lstStyle/>
          <a:p>
            <a:r>
              <a:rPr lang="en-US" altLang="en-US" sz="3600" dirty="0" smtClean="0">
                <a:latin typeface="Arial" panose="020B0604020202020204" pitchFamily="34" charset="0"/>
                <a:cs typeface="Arial" panose="020B0604020202020204" pitchFamily="34" charset="0"/>
              </a:rPr>
              <a:t>Dead </a:t>
            </a:r>
            <a:r>
              <a:rPr lang="en-US" altLang="en-US" sz="3600" dirty="0">
                <a:latin typeface="Arial" panose="020B0604020202020204" pitchFamily="34" charset="0"/>
                <a:cs typeface="Arial" panose="020B0604020202020204" pitchFamily="34" charset="0"/>
              </a:rPr>
              <a:t>reckoning</a:t>
            </a:r>
            <a:endParaRPr lang="en-US" altLang="en-US" sz="3600" dirty="0">
              <a:solidFill>
                <a:srgbClr val="A6A6A6"/>
              </a:solidFill>
              <a:latin typeface="Arial" panose="020B0604020202020204" pitchFamily="34" charset="0"/>
              <a:cs typeface="Arial" panose="020B0604020202020204" pitchFamily="34" charset="0"/>
            </a:endParaRPr>
          </a:p>
        </p:txBody>
      </p:sp>
      <p:sp>
        <p:nvSpPr>
          <p:cNvPr id="12" name="Line 3"/>
          <p:cNvSpPr>
            <a:spLocks noChangeShapeType="1"/>
          </p:cNvSpPr>
          <p:nvPr/>
        </p:nvSpPr>
        <p:spPr bwMode="auto">
          <a:xfrm>
            <a:off x="2476679" y="5396426"/>
            <a:ext cx="4663440" cy="19050"/>
          </a:xfrm>
          <a:prstGeom prst="line">
            <a:avLst/>
          </a:prstGeom>
          <a:noFill/>
          <a:ln w="76200">
            <a:solidFill>
              <a:schemeClr val="tx1"/>
            </a:solidFill>
            <a:miter lim="800000"/>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0" tIns="0" rIns="0" bIns="0"/>
          <a:lstStyle/>
          <a:p>
            <a:pPr defTabSz="914400"/>
            <a:endParaRPr lang="en-US">
              <a:solidFill>
                <a:prstClr val="black"/>
              </a:solidFill>
              <a:ea typeface="Gungsuh" pitchFamily="18" charset="-127"/>
              <a:cs typeface="Gungsuh" pitchFamily="18" charset="-127"/>
            </a:endParaRPr>
          </a:p>
        </p:txBody>
      </p:sp>
      <p:sp>
        <p:nvSpPr>
          <p:cNvPr id="13" name="Line 5"/>
          <p:cNvSpPr>
            <a:spLocks noChangeShapeType="1"/>
          </p:cNvSpPr>
          <p:nvPr/>
        </p:nvSpPr>
        <p:spPr bwMode="auto">
          <a:xfrm>
            <a:off x="2097752" y="1344400"/>
            <a:ext cx="61912" cy="3749040"/>
          </a:xfrm>
          <a:prstGeom prst="line">
            <a:avLst/>
          </a:prstGeom>
          <a:noFill/>
          <a:ln w="76200">
            <a:solidFill>
              <a:schemeClr val="tx1"/>
            </a:solidFill>
            <a:miter lim="800000"/>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0" tIns="0" rIns="0" bIns="0"/>
          <a:lstStyle/>
          <a:p>
            <a:pPr defTabSz="914400"/>
            <a:endParaRPr lang="en-US">
              <a:solidFill>
                <a:prstClr val="black"/>
              </a:solidFill>
              <a:ea typeface="Gungsuh" pitchFamily="18" charset="-127"/>
              <a:cs typeface="Gungsuh" pitchFamily="18" charset="-127"/>
            </a:endParaRPr>
          </a:p>
        </p:txBody>
      </p:sp>
      <p:pic>
        <p:nvPicPr>
          <p:cNvPr id="14" name="Picture 13"/>
          <p:cNvPicPr>
            <a:picLocks noChangeAspect="1" noChangeArrowheads="1"/>
          </p:cNvPicPr>
          <p:nvPr/>
        </p:nvPicPr>
        <p:blipFill>
          <a:blip r:embed="rId4">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2117900" y="5073180"/>
            <a:ext cx="422026" cy="36576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pic>
      <p:sp>
        <p:nvSpPr>
          <p:cNvPr id="15" name="Freeform 14"/>
          <p:cNvSpPr>
            <a:spLocks/>
          </p:cNvSpPr>
          <p:nvPr/>
        </p:nvSpPr>
        <p:spPr bwMode="auto">
          <a:xfrm>
            <a:off x="1930724" y="1344903"/>
            <a:ext cx="3984301" cy="3773371"/>
          </a:xfrm>
          <a:custGeom>
            <a:avLst/>
            <a:gdLst>
              <a:gd name="T0" fmla="*/ 897 w 21600"/>
              <a:gd name="T1" fmla="*/ 0 h 21600"/>
              <a:gd name="T2" fmla="*/ 598 w 21600"/>
              <a:gd name="T3" fmla="*/ 1829 h 21600"/>
              <a:gd name="T4" fmla="*/ 299 w 21600"/>
              <a:gd name="T5" fmla="*/ 3135 h 21600"/>
              <a:gd name="T6" fmla="*/ 299 w 21600"/>
              <a:gd name="T7" fmla="*/ 4790 h 21600"/>
              <a:gd name="T8" fmla="*/ 374 w 21600"/>
              <a:gd name="T9" fmla="*/ 6010 h 21600"/>
              <a:gd name="T10" fmla="*/ 149 w 21600"/>
              <a:gd name="T11" fmla="*/ 7142 h 21600"/>
              <a:gd name="T12" fmla="*/ 0 w 21600"/>
              <a:gd name="T13" fmla="*/ 8361 h 21600"/>
              <a:gd name="T14" fmla="*/ 0 w 21600"/>
              <a:gd name="T15" fmla="*/ 9929 h 21600"/>
              <a:gd name="T16" fmla="*/ 224 w 21600"/>
              <a:gd name="T17" fmla="*/ 11584 h 21600"/>
              <a:gd name="T18" fmla="*/ 224 w 21600"/>
              <a:gd name="T19" fmla="*/ 12977 h 21600"/>
              <a:gd name="T20" fmla="*/ 224 w 21600"/>
              <a:gd name="T21" fmla="*/ 14284 h 21600"/>
              <a:gd name="T22" fmla="*/ 673 w 21600"/>
              <a:gd name="T23" fmla="*/ 15503 h 21600"/>
              <a:gd name="T24" fmla="*/ 1196 w 21600"/>
              <a:gd name="T25" fmla="*/ 16810 h 21600"/>
              <a:gd name="T26" fmla="*/ 1644 w 21600"/>
              <a:gd name="T27" fmla="*/ 18116 h 21600"/>
              <a:gd name="T28" fmla="*/ 2018 w 21600"/>
              <a:gd name="T29" fmla="*/ 19335 h 21600"/>
              <a:gd name="T30" fmla="*/ 2840 w 21600"/>
              <a:gd name="T31" fmla="*/ 20642 h 21600"/>
              <a:gd name="T32" fmla="*/ 3887 w 21600"/>
              <a:gd name="T33" fmla="*/ 21077 h 21600"/>
              <a:gd name="T34" fmla="*/ 4858 w 21600"/>
              <a:gd name="T35" fmla="*/ 21600 h 21600"/>
              <a:gd name="T36" fmla="*/ 5531 w 21600"/>
              <a:gd name="T37" fmla="*/ 20816 h 21600"/>
              <a:gd name="T38" fmla="*/ 6577 w 21600"/>
              <a:gd name="T39" fmla="*/ 19858 h 21600"/>
              <a:gd name="T40" fmla="*/ 7698 w 21600"/>
              <a:gd name="T41" fmla="*/ 19684 h 21600"/>
              <a:gd name="T42" fmla="*/ 8819 w 21600"/>
              <a:gd name="T43" fmla="*/ 19335 h 21600"/>
              <a:gd name="T44" fmla="*/ 9492 w 21600"/>
              <a:gd name="T45" fmla="*/ 18900 h 21600"/>
              <a:gd name="T46" fmla="*/ 11062 w 21600"/>
              <a:gd name="T47" fmla="*/ 18639 h 21600"/>
              <a:gd name="T48" fmla="*/ 12033 w 21600"/>
              <a:gd name="T49" fmla="*/ 18465 h 21600"/>
              <a:gd name="T50" fmla="*/ 13080 w 21600"/>
              <a:gd name="T51" fmla="*/ 18203 h 21600"/>
              <a:gd name="T52" fmla="*/ 14350 w 21600"/>
              <a:gd name="T53" fmla="*/ 18029 h 21600"/>
              <a:gd name="T54" fmla="*/ 15322 w 21600"/>
              <a:gd name="T55" fmla="*/ 17071 h 21600"/>
              <a:gd name="T56" fmla="*/ 16742 w 21600"/>
              <a:gd name="T57" fmla="*/ 16897 h 21600"/>
              <a:gd name="T58" fmla="*/ 17489 w 21600"/>
              <a:gd name="T59" fmla="*/ 16548 h 21600"/>
              <a:gd name="T60" fmla="*/ 18386 w 21600"/>
              <a:gd name="T61" fmla="*/ 15590 h 21600"/>
              <a:gd name="T62" fmla="*/ 19956 w 21600"/>
              <a:gd name="T63" fmla="*/ 14458 h 21600"/>
              <a:gd name="T64" fmla="*/ 20703 w 21600"/>
              <a:gd name="T65" fmla="*/ 14458 h 21600"/>
              <a:gd name="T66" fmla="*/ 21600 w 21600"/>
              <a:gd name="T67" fmla="*/ 14110 h 2160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1600"/>
              <a:gd name="T103" fmla="*/ 0 h 21600"/>
              <a:gd name="T104" fmla="*/ 21600 w 21600"/>
              <a:gd name="T105" fmla="*/ 21600 h 2160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1600" h="21600">
                <a:moveTo>
                  <a:pt x="897" y="0"/>
                </a:moveTo>
                <a:lnTo>
                  <a:pt x="598" y="1829"/>
                </a:lnTo>
                <a:lnTo>
                  <a:pt x="299" y="3135"/>
                </a:lnTo>
                <a:lnTo>
                  <a:pt x="299" y="4790"/>
                </a:lnTo>
                <a:lnTo>
                  <a:pt x="374" y="6010"/>
                </a:lnTo>
                <a:lnTo>
                  <a:pt x="149" y="7142"/>
                </a:lnTo>
                <a:cubicBezTo>
                  <a:pt x="149" y="7142"/>
                  <a:pt x="0" y="8187"/>
                  <a:pt x="0" y="8361"/>
                </a:cubicBezTo>
                <a:cubicBezTo>
                  <a:pt x="0" y="8535"/>
                  <a:pt x="0" y="9929"/>
                  <a:pt x="0" y="9929"/>
                </a:cubicBezTo>
                <a:lnTo>
                  <a:pt x="224" y="11584"/>
                </a:lnTo>
                <a:lnTo>
                  <a:pt x="224" y="12977"/>
                </a:lnTo>
                <a:cubicBezTo>
                  <a:pt x="224" y="12977"/>
                  <a:pt x="224" y="14110"/>
                  <a:pt x="224" y="14284"/>
                </a:cubicBezTo>
                <a:cubicBezTo>
                  <a:pt x="224" y="14458"/>
                  <a:pt x="673" y="15503"/>
                  <a:pt x="673" y="15503"/>
                </a:cubicBezTo>
                <a:lnTo>
                  <a:pt x="1196" y="16810"/>
                </a:lnTo>
                <a:lnTo>
                  <a:pt x="1644" y="18116"/>
                </a:lnTo>
                <a:lnTo>
                  <a:pt x="2018" y="19335"/>
                </a:lnTo>
                <a:lnTo>
                  <a:pt x="2840" y="20642"/>
                </a:lnTo>
                <a:lnTo>
                  <a:pt x="3887" y="21077"/>
                </a:lnTo>
                <a:lnTo>
                  <a:pt x="4858" y="21600"/>
                </a:lnTo>
                <a:lnTo>
                  <a:pt x="5531" y="20816"/>
                </a:lnTo>
                <a:lnTo>
                  <a:pt x="6577" y="19858"/>
                </a:lnTo>
                <a:lnTo>
                  <a:pt x="7698" y="19684"/>
                </a:lnTo>
                <a:lnTo>
                  <a:pt x="8819" y="19335"/>
                </a:lnTo>
                <a:lnTo>
                  <a:pt x="9492" y="18900"/>
                </a:lnTo>
                <a:lnTo>
                  <a:pt x="11062" y="18639"/>
                </a:lnTo>
                <a:lnTo>
                  <a:pt x="12033" y="18465"/>
                </a:lnTo>
                <a:lnTo>
                  <a:pt x="13080" y="18203"/>
                </a:lnTo>
                <a:lnTo>
                  <a:pt x="14350" y="18029"/>
                </a:lnTo>
                <a:lnTo>
                  <a:pt x="15322" y="17071"/>
                </a:lnTo>
                <a:lnTo>
                  <a:pt x="16742" y="16897"/>
                </a:lnTo>
                <a:lnTo>
                  <a:pt x="17489" y="16548"/>
                </a:lnTo>
                <a:lnTo>
                  <a:pt x="18386" y="15590"/>
                </a:lnTo>
                <a:lnTo>
                  <a:pt x="19956" y="14458"/>
                </a:lnTo>
                <a:lnTo>
                  <a:pt x="20703" y="14458"/>
                </a:lnTo>
                <a:lnTo>
                  <a:pt x="21600" y="14110"/>
                </a:lnTo>
              </a:path>
            </a:pathLst>
          </a:custGeom>
          <a:noFill/>
          <a:ln w="38100">
            <a:solidFill>
              <a:srgbClr val="FF6600"/>
            </a:solidFill>
            <a:miter lim="800000"/>
            <a:headEnd/>
            <a:tailEnd/>
          </a:ln>
          <a:effectLst>
            <a:outerShdw blurRad="76200" dist="63499" dir="5400000" algn="ctr" rotWithShape="0">
              <a:schemeClr val="bg2">
                <a:alpha val="45000"/>
              </a:schemeClr>
            </a:outerShdw>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34" name="Rectangle 1"/>
          <p:cNvSpPr>
            <a:spLocks/>
          </p:cNvSpPr>
          <p:nvPr/>
        </p:nvSpPr>
        <p:spPr bwMode="auto">
          <a:xfrm>
            <a:off x="5732948" y="3788791"/>
            <a:ext cx="2039451" cy="344449"/>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txBody>
          <a:bodyPr lIns="35717" tIns="35717" rIns="35717" bIns="35717"/>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algn="ctr" defTabSz="914400" eaLnBrk="1" hangingPunct="1">
              <a:spcBef>
                <a:spcPts val="525"/>
              </a:spcBef>
              <a:buFont typeface="Wingdings" panose="05000000000000000000" pitchFamily="2" charset="2"/>
              <a:buNone/>
            </a:pPr>
            <a:r>
              <a:rPr lang="en-US" altLang="en-US" sz="2000" b="1" dirty="0">
                <a:solidFill>
                  <a:srgbClr val="FF9834"/>
                </a:solidFill>
                <a:latin typeface="Arial" panose="020B0604020202020204" pitchFamily="34" charset="0"/>
                <a:cs typeface="Arial" panose="020B0604020202020204" pitchFamily="34" charset="0"/>
                <a:sym typeface="Century Gothic" panose="020B0502020202020204" pitchFamily="34" charset="0"/>
              </a:rPr>
              <a:t>e</a:t>
            </a:r>
            <a:r>
              <a:rPr lang="en-US" altLang="en-US" sz="2000" b="1" dirty="0" smtClean="0">
                <a:solidFill>
                  <a:srgbClr val="FF9834"/>
                </a:solidFill>
                <a:latin typeface="Arial" panose="020B0604020202020204" pitchFamily="34" charset="0"/>
                <a:cs typeface="Arial" panose="020B0604020202020204" pitchFamily="34" charset="0"/>
                <a:sym typeface="Century Gothic" panose="020B0502020202020204" pitchFamily="34" charset="0"/>
              </a:rPr>
              <a:t>stimated </a:t>
            </a:r>
            <a:r>
              <a:rPr lang="en-US" altLang="en-US" sz="2000" b="1" dirty="0">
                <a:solidFill>
                  <a:srgbClr val="FF9834"/>
                </a:solidFill>
                <a:latin typeface="Arial" panose="020B0604020202020204" pitchFamily="34" charset="0"/>
                <a:cs typeface="Arial" panose="020B0604020202020204" pitchFamily="34" charset="0"/>
                <a:sym typeface="Century Gothic" panose="020B0502020202020204" pitchFamily="34" charset="0"/>
              </a:rPr>
              <a:t>path</a:t>
            </a:r>
          </a:p>
        </p:txBody>
      </p:sp>
      <p:sp>
        <p:nvSpPr>
          <p:cNvPr id="39" name="Rectangle 1"/>
          <p:cNvSpPr>
            <a:spLocks/>
          </p:cNvSpPr>
          <p:nvPr/>
        </p:nvSpPr>
        <p:spPr bwMode="auto">
          <a:xfrm>
            <a:off x="5559430" y="5468465"/>
            <a:ext cx="1828800" cy="30480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txBody>
          <a:bodyPr lIns="35717" tIns="35717" rIns="35717" bIns="35717"/>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algn="ctr" defTabSz="914400" eaLnBrk="1" hangingPunct="1">
              <a:spcBef>
                <a:spcPts val="525"/>
              </a:spcBef>
              <a:buFont typeface="Wingdings" panose="05000000000000000000" pitchFamily="2" charset="2"/>
              <a:buNone/>
            </a:pPr>
            <a:r>
              <a:rPr lang="en-US" altLang="en-US" sz="2000" b="1" dirty="0" smtClean="0">
                <a:solidFill>
                  <a:prstClr val="black"/>
                </a:solidFill>
                <a:latin typeface="Arial" panose="020B0604020202020204" pitchFamily="34" charset="0"/>
                <a:cs typeface="Arial" panose="020B0604020202020204" pitchFamily="34" charset="0"/>
                <a:sym typeface="Century Gothic" panose="020B0502020202020204" pitchFamily="34" charset="0"/>
              </a:rPr>
              <a:t>actual </a:t>
            </a:r>
            <a:r>
              <a:rPr lang="en-US" altLang="en-US" sz="2000" b="1" dirty="0">
                <a:solidFill>
                  <a:prstClr val="black"/>
                </a:solidFill>
                <a:latin typeface="Arial" panose="020B0604020202020204" pitchFamily="34" charset="0"/>
                <a:cs typeface="Arial" panose="020B0604020202020204" pitchFamily="34" charset="0"/>
                <a:sym typeface="Century Gothic" panose="020B0502020202020204" pitchFamily="34" charset="0"/>
              </a:rPr>
              <a:t>path</a:t>
            </a:r>
          </a:p>
        </p:txBody>
      </p:sp>
      <p:pic>
        <p:nvPicPr>
          <p:cNvPr id="10" name="Picture 9"/>
          <p:cNvPicPr>
            <a:picLocks noChangeAspect="1"/>
          </p:cNvPicPr>
          <p:nvPr/>
        </p:nvPicPr>
        <p:blipFill>
          <a:blip r:embed="rId5"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7308637" y="4909457"/>
            <a:ext cx="517470" cy="795073"/>
          </a:xfrm>
          <a:prstGeom prst="rect">
            <a:avLst/>
          </a:prstGeom>
        </p:spPr>
      </p:pic>
      <p:sp>
        <p:nvSpPr>
          <p:cNvPr id="2" name="Slide Number Placeholder 1"/>
          <p:cNvSpPr>
            <a:spLocks noGrp="1"/>
          </p:cNvSpPr>
          <p:nvPr>
            <p:ph type="sldNum" sz="quarter" idx="12"/>
          </p:nvPr>
        </p:nvSpPr>
        <p:spPr/>
        <p:txBody>
          <a:bodyPr/>
          <a:lstStyle/>
          <a:p>
            <a:fld id="{08121D26-3776-4CAD-941E-DCE84D7DFAC2}" type="slidenum">
              <a:rPr lang="en-US" smtClean="0">
                <a:solidFill>
                  <a:prstClr val="black">
                    <a:tint val="75000"/>
                  </a:prstClr>
                </a:solidFill>
              </a:rPr>
              <a:pPr/>
              <a:t>8</a:t>
            </a:fld>
            <a:endParaRPr lang="en-US">
              <a:solidFill>
                <a:prstClr val="black">
                  <a:tint val="75000"/>
                </a:prstClr>
              </a:solidFill>
            </a:endParaRPr>
          </a:p>
        </p:txBody>
      </p:sp>
    </p:spTree>
    <p:custDataLst>
      <p:tags r:id="rId1"/>
    </p:custDataLst>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121452641"/>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p14:dur="0" advTm="64671"/>
    </mc:Choice>
    <mc:Fallback>
      <p:transition advTm="6467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6"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strips(downRight)">
                                      <p:cBhvr>
                                        <p:cTn id="7" dur="500"/>
                                        <p:tgtEl>
                                          <p:spTgt spid="15"/>
                                        </p:tgtEl>
                                      </p:cBhvr>
                                    </p:animEffect>
                                  </p:childTnLst>
                                </p:cTn>
                              </p:par>
                            </p:childTnLst>
                          </p:cTn>
                        </p:par>
                        <p:par>
                          <p:cTn id="8" fill="hold">
                            <p:stCondLst>
                              <p:cond delay="500"/>
                            </p:stCondLst>
                            <p:childTnLst>
                              <p:par>
                                <p:cTn id="9" presetID="1" presetClass="entr" presetSubtype="0" fill="hold" grpId="0" nodeType="afterEffect">
                                  <p:stCondLst>
                                    <p:cond delay="0"/>
                                  </p:stCondLst>
                                  <p:childTnLst>
                                    <p:set>
                                      <p:cBhvr>
                                        <p:cTn id="10"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34" grpId="0"/>
    </p:bld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 name="Picture 4"/>
          <p:cNvPicPr>
            <a:picLocks noChangeAspect="1"/>
          </p:cNvPicPr>
          <p:nvPr/>
        </p:nvPicPr>
        <p:blipFill>
          <a:blip r:embed="rId4"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0" y="-605"/>
            <a:ext cx="1799538" cy="2266697"/>
          </a:xfrm>
          <a:prstGeom prst="rect">
            <a:avLst/>
          </a:prstGeom>
        </p:spPr>
      </p:pic>
      <p:pic>
        <p:nvPicPr>
          <p:cNvPr id="6" name="Picture 5"/>
          <p:cNvPicPr>
            <a:picLocks noChangeAspect="1"/>
          </p:cNvPicPr>
          <p:nvPr/>
        </p:nvPicPr>
        <p:blipFill>
          <a:blip r:embed="rId5"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1334530" y="2266092"/>
            <a:ext cx="11186763" cy="4691449"/>
          </a:xfrm>
          <a:prstGeom prst="rect">
            <a:avLst/>
          </a:prstGeom>
        </p:spPr>
      </p:pic>
      <p:sp>
        <p:nvSpPr>
          <p:cNvPr id="7" name="Rectangle 6"/>
          <p:cNvSpPr/>
          <p:nvPr/>
        </p:nvSpPr>
        <p:spPr>
          <a:xfrm>
            <a:off x="1799538" y="-606"/>
            <a:ext cx="7344462" cy="2266698"/>
          </a:xfrm>
          <a:prstGeom prst="rect">
            <a:avLst/>
          </a:prstGeom>
          <a:solidFill>
            <a:schemeClr val="accent2">
              <a:lumMod val="60000"/>
              <a:lumOff val="40000"/>
              <a:alpha val="93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defTabSz="914400"/>
            <a:r>
              <a:rPr lang="en-US" sz="2000" dirty="0">
                <a:solidFill>
                  <a:prstClr val="black"/>
                </a:solidFill>
                <a:latin typeface="Arial" panose="020B0604020202020204" pitchFamily="34" charset="0"/>
                <a:cs typeface="Arial" panose="020B0604020202020204" pitchFamily="34" charset="0"/>
              </a:rPr>
              <a:t>          Charles Lindbergh landed in Paris from New York. </a:t>
            </a:r>
          </a:p>
          <a:p>
            <a:pPr defTabSz="914400"/>
            <a:endParaRPr lang="en-US" sz="2000" dirty="0">
              <a:solidFill>
                <a:prstClr val="black"/>
              </a:solidFill>
              <a:latin typeface="Arial" panose="020B0604020202020204" pitchFamily="34" charset="0"/>
              <a:cs typeface="Arial" panose="020B0604020202020204" pitchFamily="34" charset="0"/>
            </a:endParaRPr>
          </a:p>
          <a:p>
            <a:pPr defTabSz="914400"/>
            <a:r>
              <a:rPr lang="en-US" sz="2000" dirty="0">
                <a:solidFill>
                  <a:prstClr val="black"/>
                </a:solidFill>
                <a:latin typeface="Arial" panose="020B0604020202020204" pitchFamily="34" charset="0"/>
                <a:cs typeface="Arial" panose="020B0604020202020204" pitchFamily="34" charset="0"/>
              </a:rPr>
              <a:t>          No GPS</a:t>
            </a:r>
          </a:p>
          <a:p>
            <a:pPr defTabSz="914400"/>
            <a:endParaRPr lang="en-US" sz="2000" dirty="0">
              <a:solidFill>
                <a:prstClr val="black"/>
              </a:solidFill>
              <a:latin typeface="Arial" panose="020B0604020202020204" pitchFamily="34" charset="0"/>
              <a:cs typeface="Arial" panose="020B0604020202020204" pitchFamily="34" charset="0"/>
            </a:endParaRPr>
          </a:p>
          <a:p>
            <a:pPr defTabSz="914400"/>
            <a:r>
              <a:rPr lang="en-US" sz="2000" dirty="0">
                <a:solidFill>
                  <a:prstClr val="black"/>
                </a:solidFill>
                <a:latin typeface="Arial" panose="020B0604020202020204" pitchFamily="34" charset="0"/>
                <a:cs typeface="Arial" panose="020B0604020202020204" pitchFamily="34" charset="0"/>
              </a:rPr>
              <a:t>          He used dead reckoning</a:t>
            </a:r>
          </a:p>
          <a:p>
            <a:pPr defTabSz="914400"/>
            <a:r>
              <a:rPr lang="en-US" sz="2000" dirty="0">
                <a:solidFill>
                  <a:prstClr val="black"/>
                </a:solidFill>
                <a:latin typeface="Arial" panose="020B0604020202020204" pitchFamily="34" charset="0"/>
                <a:cs typeface="Arial" panose="020B0604020202020204" pitchFamily="34" charset="0"/>
              </a:rPr>
              <a:t>		        and </a:t>
            </a:r>
            <a:r>
              <a:rPr lang="en-US" sz="2000" dirty="0">
                <a:solidFill>
                  <a:srgbClr val="FF0000"/>
                </a:solidFill>
                <a:latin typeface="Arial" panose="020B0604020202020204" pitchFamily="34" charset="0"/>
                <a:cs typeface="Arial" panose="020B0604020202020204" pitchFamily="34" charset="0"/>
              </a:rPr>
              <a:t>obtained fixes from the stars.</a:t>
            </a:r>
            <a:endParaRPr lang="en-US" sz="2000" dirty="0">
              <a:solidFill>
                <a:prstClr val="black"/>
              </a:solidFill>
              <a:latin typeface="Arial" panose="020B0604020202020204" pitchFamily="34" charset="0"/>
              <a:cs typeface="Arial" panose="020B0604020202020204" pitchFamily="34" charset="0"/>
            </a:endParaRPr>
          </a:p>
        </p:txBody>
      </p:sp>
      <p:sp>
        <p:nvSpPr>
          <p:cNvPr id="2" name="4-Point Star 1"/>
          <p:cNvSpPr/>
          <p:nvPr/>
        </p:nvSpPr>
        <p:spPr>
          <a:xfrm>
            <a:off x="3691776" y="2476072"/>
            <a:ext cx="284323" cy="492924"/>
          </a:xfrm>
          <a:prstGeom prst="star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13" name="4-Point Star 12"/>
          <p:cNvSpPr/>
          <p:nvPr/>
        </p:nvSpPr>
        <p:spPr>
          <a:xfrm>
            <a:off x="7188200" y="2266092"/>
            <a:ext cx="184150" cy="404826"/>
          </a:xfrm>
          <a:prstGeom prst="star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15" name="4-Point Star 14"/>
          <p:cNvSpPr/>
          <p:nvPr/>
        </p:nvSpPr>
        <p:spPr>
          <a:xfrm>
            <a:off x="8738629" y="3419474"/>
            <a:ext cx="211653" cy="389853"/>
          </a:xfrm>
          <a:prstGeom prst="star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16" name="4-Point Star 15"/>
          <p:cNvSpPr/>
          <p:nvPr/>
        </p:nvSpPr>
        <p:spPr>
          <a:xfrm>
            <a:off x="4238625" y="3057525"/>
            <a:ext cx="180975" cy="361949"/>
          </a:xfrm>
          <a:prstGeom prst="star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 name="Slide Number Placeholder 2"/>
          <p:cNvSpPr>
            <a:spLocks noGrp="1"/>
          </p:cNvSpPr>
          <p:nvPr>
            <p:ph type="sldNum" sz="quarter" idx="12"/>
          </p:nvPr>
        </p:nvSpPr>
        <p:spPr/>
        <p:txBody>
          <a:bodyPr/>
          <a:lstStyle/>
          <a:p>
            <a:fld id="{08121D26-3776-4CAD-941E-DCE84D7DFAC2}" type="slidenum">
              <a:rPr lang="en-US" smtClean="0">
                <a:solidFill>
                  <a:prstClr val="black">
                    <a:tint val="75000"/>
                  </a:prstClr>
                </a:solidFill>
              </a:rPr>
              <a:pPr/>
              <a:t>9</a:t>
            </a:fld>
            <a:endParaRPr lang="en-US">
              <a:solidFill>
                <a:prstClr val="black">
                  <a:tint val="75000"/>
                </a:prstClr>
              </a:solidFill>
            </a:endParaRPr>
          </a:p>
        </p:txBody>
      </p:sp>
    </p:spTree>
    <p:custDataLst>
      <p:tags r:id="rId1"/>
    </p:custDataLst>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820275138"/>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p14:dur="0" advTm="33888"/>
    </mc:Choice>
    <mc:Fallback>
      <p:transition advTm="3388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5" end="5"/>
                                            </p:txEl>
                                          </p:spTgt>
                                        </p:tgtEl>
                                        <p:attrNameLst>
                                          <p:attrName>style.visibility</p:attrName>
                                        </p:attrNameLst>
                                      </p:cBhvr>
                                      <p:to>
                                        <p:strVal val="visible"/>
                                      </p:to>
                                    </p:set>
                                  </p:childTnLst>
                                </p:cTn>
                              </p:par>
                              <p:par>
                                <p:cTn id="7" presetID="53" presetClass="entr" presetSubtype="16"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anim calcmode="lin" valueType="num">
                                      <p:cBhvr>
                                        <p:cTn id="9" dur="250" fill="hold"/>
                                        <p:tgtEl>
                                          <p:spTgt spid="2"/>
                                        </p:tgtEl>
                                        <p:attrNameLst>
                                          <p:attrName>ppt_w</p:attrName>
                                        </p:attrNameLst>
                                      </p:cBhvr>
                                      <p:tavLst>
                                        <p:tav tm="0">
                                          <p:val>
                                            <p:fltVal val="0"/>
                                          </p:val>
                                        </p:tav>
                                        <p:tav tm="100000">
                                          <p:val>
                                            <p:strVal val="#ppt_w"/>
                                          </p:val>
                                        </p:tav>
                                      </p:tavLst>
                                    </p:anim>
                                    <p:anim calcmode="lin" valueType="num">
                                      <p:cBhvr>
                                        <p:cTn id="10" dur="250" fill="hold"/>
                                        <p:tgtEl>
                                          <p:spTgt spid="2"/>
                                        </p:tgtEl>
                                        <p:attrNameLst>
                                          <p:attrName>ppt_h</p:attrName>
                                        </p:attrNameLst>
                                      </p:cBhvr>
                                      <p:tavLst>
                                        <p:tav tm="0">
                                          <p:val>
                                            <p:fltVal val="0"/>
                                          </p:val>
                                        </p:tav>
                                        <p:tav tm="100000">
                                          <p:val>
                                            <p:strVal val="#ppt_h"/>
                                          </p:val>
                                        </p:tav>
                                      </p:tavLst>
                                    </p:anim>
                                    <p:animEffect transition="in" filter="fade">
                                      <p:cBhvr>
                                        <p:cTn id="11" dur="250"/>
                                        <p:tgtEl>
                                          <p:spTgt spid="2"/>
                                        </p:tgtEl>
                                      </p:cBhvr>
                                    </p:animEffect>
                                  </p:childTnLst>
                                </p:cTn>
                              </p:par>
                              <p:par>
                                <p:cTn id="12" presetID="53" presetClass="entr" presetSubtype="16" fill="hold" grpId="0" nodeType="withEffect">
                                  <p:stCondLst>
                                    <p:cond delay="0"/>
                                  </p:stCondLst>
                                  <p:childTnLst>
                                    <p:set>
                                      <p:cBhvr>
                                        <p:cTn id="13" dur="1" fill="hold">
                                          <p:stCondLst>
                                            <p:cond delay="0"/>
                                          </p:stCondLst>
                                        </p:cTn>
                                        <p:tgtEl>
                                          <p:spTgt spid="13"/>
                                        </p:tgtEl>
                                        <p:attrNameLst>
                                          <p:attrName>style.visibility</p:attrName>
                                        </p:attrNameLst>
                                      </p:cBhvr>
                                      <p:to>
                                        <p:strVal val="visible"/>
                                      </p:to>
                                    </p:set>
                                    <p:anim calcmode="lin" valueType="num">
                                      <p:cBhvr>
                                        <p:cTn id="14" dur="250" fill="hold"/>
                                        <p:tgtEl>
                                          <p:spTgt spid="13"/>
                                        </p:tgtEl>
                                        <p:attrNameLst>
                                          <p:attrName>ppt_w</p:attrName>
                                        </p:attrNameLst>
                                      </p:cBhvr>
                                      <p:tavLst>
                                        <p:tav tm="0">
                                          <p:val>
                                            <p:fltVal val="0"/>
                                          </p:val>
                                        </p:tav>
                                        <p:tav tm="100000">
                                          <p:val>
                                            <p:strVal val="#ppt_w"/>
                                          </p:val>
                                        </p:tav>
                                      </p:tavLst>
                                    </p:anim>
                                    <p:anim calcmode="lin" valueType="num">
                                      <p:cBhvr>
                                        <p:cTn id="15" dur="250" fill="hold"/>
                                        <p:tgtEl>
                                          <p:spTgt spid="13"/>
                                        </p:tgtEl>
                                        <p:attrNameLst>
                                          <p:attrName>ppt_h</p:attrName>
                                        </p:attrNameLst>
                                      </p:cBhvr>
                                      <p:tavLst>
                                        <p:tav tm="0">
                                          <p:val>
                                            <p:fltVal val="0"/>
                                          </p:val>
                                        </p:tav>
                                        <p:tav tm="100000">
                                          <p:val>
                                            <p:strVal val="#ppt_h"/>
                                          </p:val>
                                        </p:tav>
                                      </p:tavLst>
                                    </p:anim>
                                    <p:animEffect transition="in" filter="fade">
                                      <p:cBhvr>
                                        <p:cTn id="16" dur="250"/>
                                        <p:tgtEl>
                                          <p:spTgt spid="13"/>
                                        </p:tgtEl>
                                      </p:cBhvr>
                                    </p:animEffect>
                                  </p:childTnLst>
                                </p:cTn>
                              </p:par>
                              <p:par>
                                <p:cTn id="17" presetID="53" presetClass="entr" presetSubtype="16" fill="hold" grpId="0" nodeType="with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p:cTn id="19" dur="250" fill="hold"/>
                                        <p:tgtEl>
                                          <p:spTgt spid="15"/>
                                        </p:tgtEl>
                                        <p:attrNameLst>
                                          <p:attrName>ppt_w</p:attrName>
                                        </p:attrNameLst>
                                      </p:cBhvr>
                                      <p:tavLst>
                                        <p:tav tm="0">
                                          <p:val>
                                            <p:fltVal val="0"/>
                                          </p:val>
                                        </p:tav>
                                        <p:tav tm="100000">
                                          <p:val>
                                            <p:strVal val="#ppt_w"/>
                                          </p:val>
                                        </p:tav>
                                      </p:tavLst>
                                    </p:anim>
                                    <p:anim calcmode="lin" valueType="num">
                                      <p:cBhvr>
                                        <p:cTn id="20" dur="250" fill="hold"/>
                                        <p:tgtEl>
                                          <p:spTgt spid="15"/>
                                        </p:tgtEl>
                                        <p:attrNameLst>
                                          <p:attrName>ppt_h</p:attrName>
                                        </p:attrNameLst>
                                      </p:cBhvr>
                                      <p:tavLst>
                                        <p:tav tm="0">
                                          <p:val>
                                            <p:fltVal val="0"/>
                                          </p:val>
                                        </p:tav>
                                        <p:tav tm="100000">
                                          <p:val>
                                            <p:strVal val="#ppt_h"/>
                                          </p:val>
                                        </p:tav>
                                      </p:tavLst>
                                    </p:anim>
                                    <p:animEffect transition="in" filter="fade">
                                      <p:cBhvr>
                                        <p:cTn id="21" dur="250"/>
                                        <p:tgtEl>
                                          <p:spTgt spid="15"/>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16"/>
                                        </p:tgtEl>
                                        <p:attrNameLst>
                                          <p:attrName>style.visibility</p:attrName>
                                        </p:attrNameLst>
                                      </p:cBhvr>
                                      <p:to>
                                        <p:strVal val="visible"/>
                                      </p:to>
                                    </p:set>
                                    <p:anim calcmode="lin" valueType="num">
                                      <p:cBhvr>
                                        <p:cTn id="24" dur="250" fill="hold"/>
                                        <p:tgtEl>
                                          <p:spTgt spid="16"/>
                                        </p:tgtEl>
                                        <p:attrNameLst>
                                          <p:attrName>ppt_w</p:attrName>
                                        </p:attrNameLst>
                                      </p:cBhvr>
                                      <p:tavLst>
                                        <p:tav tm="0">
                                          <p:val>
                                            <p:fltVal val="0"/>
                                          </p:val>
                                        </p:tav>
                                        <p:tav tm="100000">
                                          <p:val>
                                            <p:strVal val="#ppt_w"/>
                                          </p:val>
                                        </p:tav>
                                      </p:tavLst>
                                    </p:anim>
                                    <p:anim calcmode="lin" valueType="num">
                                      <p:cBhvr>
                                        <p:cTn id="25" dur="250" fill="hold"/>
                                        <p:tgtEl>
                                          <p:spTgt spid="16"/>
                                        </p:tgtEl>
                                        <p:attrNameLst>
                                          <p:attrName>ppt_h</p:attrName>
                                        </p:attrNameLst>
                                      </p:cBhvr>
                                      <p:tavLst>
                                        <p:tav tm="0">
                                          <p:val>
                                            <p:fltVal val="0"/>
                                          </p:val>
                                        </p:tav>
                                        <p:tav tm="100000">
                                          <p:val>
                                            <p:strVal val="#ppt_h"/>
                                          </p:val>
                                        </p:tav>
                                      </p:tavLst>
                                    </p:anim>
                                    <p:animEffect transition="in" filter="fade">
                                      <p:cBhvr>
                                        <p:cTn id="26" dur="25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3" grpId="0" animBg="1"/>
      <p:bldP spid="15" grpId="0" animBg="1"/>
      <p:bldP spid="16" grpId="0" animBg="1"/>
    </p:bld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2" name="Rectangle 21"/>
          <p:cNvSpPr/>
          <p:nvPr/>
        </p:nvSpPr>
        <p:spPr>
          <a:xfrm>
            <a:off x="3031448" y="2386574"/>
            <a:ext cx="3948514" cy="666927"/>
          </a:xfrm>
          <a:prstGeom prst="rect">
            <a:avLst/>
          </a:prstGeom>
          <a:solidFill>
            <a:schemeClr val="accent2">
              <a:lumMod val="60000"/>
              <a:lumOff val="40000"/>
              <a:alpha val="93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914400">
              <a:spcBef>
                <a:spcPts val="425"/>
              </a:spcBef>
              <a:buFont typeface="Wingdings" charset="2"/>
              <a:buNone/>
              <a:defRPr/>
            </a:pPr>
            <a:r>
              <a:rPr lang="en-US" sz="2800" dirty="0">
                <a:solidFill>
                  <a:prstClr val="black"/>
                </a:solidFill>
                <a:latin typeface="Arial" panose="020B0604020202020204" pitchFamily="34" charset="0"/>
                <a:cs typeface="Arial" panose="020B0604020202020204" pitchFamily="34" charset="0"/>
                <a:sym typeface="Helvetica" charset="0"/>
              </a:rPr>
              <a:t>No stars indoors</a:t>
            </a:r>
          </a:p>
        </p:txBody>
      </p:sp>
      <p:sp>
        <p:nvSpPr>
          <p:cNvPr id="24" name="Title 1"/>
          <p:cNvSpPr>
            <a:spLocks noGrp="1"/>
          </p:cNvSpPr>
          <p:nvPr>
            <p:ph type="title"/>
          </p:nvPr>
        </p:nvSpPr>
        <p:spPr>
          <a:xfrm>
            <a:off x="318204" y="127311"/>
            <a:ext cx="8425745" cy="509451"/>
          </a:xfrm>
        </p:spPr>
        <p:txBody>
          <a:bodyPr>
            <a:noAutofit/>
          </a:bodyPr>
          <a:lstStyle/>
          <a:p>
            <a:r>
              <a:rPr lang="en-US" altLang="en-US" sz="3600" dirty="0">
                <a:latin typeface="Arial" panose="020B0604020202020204" pitchFamily="34" charset="0"/>
                <a:cs typeface="Arial" panose="020B0604020202020204" pitchFamily="34" charset="0"/>
              </a:rPr>
              <a:t>Dead reckoning</a:t>
            </a:r>
            <a:endParaRPr lang="en-US" altLang="en-US" sz="3600" dirty="0">
              <a:solidFill>
                <a:srgbClr val="A6A6A6"/>
              </a:solidFill>
              <a:latin typeface="Arial" panose="020B0604020202020204" pitchFamily="34" charset="0"/>
              <a:cs typeface="Arial" panose="020B0604020202020204" pitchFamily="34" charset="0"/>
            </a:endParaRPr>
          </a:p>
        </p:txBody>
      </p:sp>
      <p:sp>
        <p:nvSpPr>
          <p:cNvPr id="30" name="Line 3"/>
          <p:cNvSpPr>
            <a:spLocks noChangeShapeType="1"/>
          </p:cNvSpPr>
          <p:nvPr/>
        </p:nvSpPr>
        <p:spPr bwMode="auto">
          <a:xfrm>
            <a:off x="2476679" y="5396426"/>
            <a:ext cx="4663440" cy="19050"/>
          </a:xfrm>
          <a:prstGeom prst="line">
            <a:avLst/>
          </a:prstGeom>
          <a:noFill/>
          <a:ln w="76200">
            <a:solidFill>
              <a:schemeClr val="tx1"/>
            </a:solidFill>
            <a:miter lim="800000"/>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0" tIns="0" rIns="0" bIns="0"/>
          <a:lstStyle/>
          <a:p>
            <a:pPr defTabSz="914400"/>
            <a:endParaRPr lang="en-US">
              <a:solidFill>
                <a:prstClr val="black"/>
              </a:solidFill>
              <a:ea typeface="Gungsuh" pitchFamily="18" charset="-127"/>
              <a:cs typeface="Gungsuh" pitchFamily="18" charset="-127"/>
            </a:endParaRPr>
          </a:p>
        </p:txBody>
      </p:sp>
      <p:sp>
        <p:nvSpPr>
          <p:cNvPr id="32" name="Line 5"/>
          <p:cNvSpPr>
            <a:spLocks noChangeShapeType="1"/>
          </p:cNvSpPr>
          <p:nvPr/>
        </p:nvSpPr>
        <p:spPr bwMode="auto">
          <a:xfrm>
            <a:off x="2097752" y="1344400"/>
            <a:ext cx="61912" cy="3749040"/>
          </a:xfrm>
          <a:prstGeom prst="line">
            <a:avLst/>
          </a:prstGeom>
          <a:noFill/>
          <a:ln w="76200">
            <a:solidFill>
              <a:schemeClr val="tx1"/>
            </a:solidFill>
            <a:miter lim="800000"/>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0" tIns="0" rIns="0" bIns="0"/>
          <a:lstStyle/>
          <a:p>
            <a:pPr defTabSz="914400"/>
            <a:endParaRPr lang="en-US">
              <a:solidFill>
                <a:prstClr val="black"/>
              </a:solidFill>
              <a:ea typeface="Gungsuh" pitchFamily="18" charset="-127"/>
              <a:cs typeface="Gungsuh" pitchFamily="18" charset="-127"/>
            </a:endParaRPr>
          </a:p>
        </p:txBody>
      </p:sp>
      <p:pic>
        <p:nvPicPr>
          <p:cNvPr id="34" name="Picture 33"/>
          <p:cNvPicPr>
            <a:picLocks noChangeAspect="1" noChangeArrowheads="1"/>
          </p:cNvPicPr>
          <p:nvPr/>
        </p:nvPicPr>
        <p:blipFill>
          <a:blip r:embed="rId4">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2117900" y="5073180"/>
            <a:ext cx="422026" cy="36576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pic>
      <p:sp>
        <p:nvSpPr>
          <p:cNvPr id="37" name="Freeform 36"/>
          <p:cNvSpPr>
            <a:spLocks/>
          </p:cNvSpPr>
          <p:nvPr/>
        </p:nvSpPr>
        <p:spPr bwMode="auto">
          <a:xfrm>
            <a:off x="1930724" y="1344903"/>
            <a:ext cx="3984301" cy="3773371"/>
          </a:xfrm>
          <a:custGeom>
            <a:avLst/>
            <a:gdLst>
              <a:gd name="T0" fmla="*/ 897 w 21600"/>
              <a:gd name="T1" fmla="*/ 0 h 21600"/>
              <a:gd name="T2" fmla="*/ 598 w 21600"/>
              <a:gd name="T3" fmla="*/ 1829 h 21600"/>
              <a:gd name="T4" fmla="*/ 299 w 21600"/>
              <a:gd name="T5" fmla="*/ 3135 h 21600"/>
              <a:gd name="T6" fmla="*/ 299 w 21600"/>
              <a:gd name="T7" fmla="*/ 4790 h 21600"/>
              <a:gd name="T8" fmla="*/ 374 w 21600"/>
              <a:gd name="T9" fmla="*/ 6010 h 21600"/>
              <a:gd name="T10" fmla="*/ 149 w 21600"/>
              <a:gd name="T11" fmla="*/ 7142 h 21600"/>
              <a:gd name="T12" fmla="*/ 0 w 21600"/>
              <a:gd name="T13" fmla="*/ 8361 h 21600"/>
              <a:gd name="T14" fmla="*/ 0 w 21600"/>
              <a:gd name="T15" fmla="*/ 9929 h 21600"/>
              <a:gd name="T16" fmla="*/ 224 w 21600"/>
              <a:gd name="T17" fmla="*/ 11584 h 21600"/>
              <a:gd name="T18" fmla="*/ 224 w 21600"/>
              <a:gd name="T19" fmla="*/ 12977 h 21600"/>
              <a:gd name="T20" fmla="*/ 224 w 21600"/>
              <a:gd name="T21" fmla="*/ 14284 h 21600"/>
              <a:gd name="T22" fmla="*/ 673 w 21600"/>
              <a:gd name="T23" fmla="*/ 15503 h 21600"/>
              <a:gd name="T24" fmla="*/ 1196 w 21600"/>
              <a:gd name="T25" fmla="*/ 16810 h 21600"/>
              <a:gd name="T26" fmla="*/ 1644 w 21600"/>
              <a:gd name="T27" fmla="*/ 18116 h 21600"/>
              <a:gd name="T28" fmla="*/ 2018 w 21600"/>
              <a:gd name="T29" fmla="*/ 19335 h 21600"/>
              <a:gd name="T30" fmla="*/ 2840 w 21600"/>
              <a:gd name="T31" fmla="*/ 20642 h 21600"/>
              <a:gd name="T32" fmla="*/ 3887 w 21600"/>
              <a:gd name="T33" fmla="*/ 21077 h 21600"/>
              <a:gd name="T34" fmla="*/ 4858 w 21600"/>
              <a:gd name="T35" fmla="*/ 21600 h 21600"/>
              <a:gd name="T36" fmla="*/ 5531 w 21600"/>
              <a:gd name="T37" fmla="*/ 20816 h 21600"/>
              <a:gd name="T38" fmla="*/ 6577 w 21600"/>
              <a:gd name="T39" fmla="*/ 19858 h 21600"/>
              <a:gd name="T40" fmla="*/ 7698 w 21600"/>
              <a:gd name="T41" fmla="*/ 19684 h 21600"/>
              <a:gd name="T42" fmla="*/ 8819 w 21600"/>
              <a:gd name="T43" fmla="*/ 19335 h 21600"/>
              <a:gd name="T44" fmla="*/ 9492 w 21600"/>
              <a:gd name="T45" fmla="*/ 18900 h 21600"/>
              <a:gd name="T46" fmla="*/ 11062 w 21600"/>
              <a:gd name="T47" fmla="*/ 18639 h 21600"/>
              <a:gd name="T48" fmla="*/ 12033 w 21600"/>
              <a:gd name="T49" fmla="*/ 18465 h 21600"/>
              <a:gd name="T50" fmla="*/ 13080 w 21600"/>
              <a:gd name="T51" fmla="*/ 18203 h 21600"/>
              <a:gd name="T52" fmla="*/ 14350 w 21600"/>
              <a:gd name="T53" fmla="*/ 18029 h 21600"/>
              <a:gd name="T54" fmla="*/ 15322 w 21600"/>
              <a:gd name="T55" fmla="*/ 17071 h 21600"/>
              <a:gd name="T56" fmla="*/ 16742 w 21600"/>
              <a:gd name="T57" fmla="*/ 16897 h 21600"/>
              <a:gd name="T58" fmla="*/ 17489 w 21600"/>
              <a:gd name="T59" fmla="*/ 16548 h 21600"/>
              <a:gd name="T60" fmla="*/ 18386 w 21600"/>
              <a:gd name="T61" fmla="*/ 15590 h 21600"/>
              <a:gd name="T62" fmla="*/ 19956 w 21600"/>
              <a:gd name="T63" fmla="*/ 14458 h 21600"/>
              <a:gd name="T64" fmla="*/ 20703 w 21600"/>
              <a:gd name="T65" fmla="*/ 14458 h 21600"/>
              <a:gd name="T66" fmla="*/ 21600 w 21600"/>
              <a:gd name="T67" fmla="*/ 14110 h 2160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1600"/>
              <a:gd name="T103" fmla="*/ 0 h 21600"/>
              <a:gd name="T104" fmla="*/ 21600 w 21600"/>
              <a:gd name="T105" fmla="*/ 21600 h 2160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1600" h="21600">
                <a:moveTo>
                  <a:pt x="897" y="0"/>
                </a:moveTo>
                <a:lnTo>
                  <a:pt x="598" y="1829"/>
                </a:lnTo>
                <a:lnTo>
                  <a:pt x="299" y="3135"/>
                </a:lnTo>
                <a:lnTo>
                  <a:pt x="299" y="4790"/>
                </a:lnTo>
                <a:lnTo>
                  <a:pt x="374" y="6010"/>
                </a:lnTo>
                <a:lnTo>
                  <a:pt x="149" y="7142"/>
                </a:lnTo>
                <a:cubicBezTo>
                  <a:pt x="149" y="7142"/>
                  <a:pt x="0" y="8187"/>
                  <a:pt x="0" y="8361"/>
                </a:cubicBezTo>
                <a:cubicBezTo>
                  <a:pt x="0" y="8535"/>
                  <a:pt x="0" y="9929"/>
                  <a:pt x="0" y="9929"/>
                </a:cubicBezTo>
                <a:lnTo>
                  <a:pt x="224" y="11584"/>
                </a:lnTo>
                <a:lnTo>
                  <a:pt x="224" y="12977"/>
                </a:lnTo>
                <a:cubicBezTo>
                  <a:pt x="224" y="12977"/>
                  <a:pt x="224" y="14110"/>
                  <a:pt x="224" y="14284"/>
                </a:cubicBezTo>
                <a:cubicBezTo>
                  <a:pt x="224" y="14458"/>
                  <a:pt x="673" y="15503"/>
                  <a:pt x="673" y="15503"/>
                </a:cubicBezTo>
                <a:lnTo>
                  <a:pt x="1196" y="16810"/>
                </a:lnTo>
                <a:lnTo>
                  <a:pt x="1644" y="18116"/>
                </a:lnTo>
                <a:lnTo>
                  <a:pt x="2018" y="19335"/>
                </a:lnTo>
                <a:lnTo>
                  <a:pt x="2840" y="20642"/>
                </a:lnTo>
                <a:lnTo>
                  <a:pt x="3887" y="21077"/>
                </a:lnTo>
                <a:lnTo>
                  <a:pt x="4858" y="21600"/>
                </a:lnTo>
                <a:lnTo>
                  <a:pt x="5531" y="20816"/>
                </a:lnTo>
                <a:lnTo>
                  <a:pt x="6577" y="19858"/>
                </a:lnTo>
                <a:lnTo>
                  <a:pt x="7698" y="19684"/>
                </a:lnTo>
                <a:lnTo>
                  <a:pt x="8819" y="19335"/>
                </a:lnTo>
                <a:lnTo>
                  <a:pt x="9492" y="18900"/>
                </a:lnTo>
                <a:lnTo>
                  <a:pt x="11062" y="18639"/>
                </a:lnTo>
                <a:lnTo>
                  <a:pt x="12033" y="18465"/>
                </a:lnTo>
                <a:lnTo>
                  <a:pt x="13080" y="18203"/>
                </a:lnTo>
                <a:lnTo>
                  <a:pt x="14350" y="18029"/>
                </a:lnTo>
                <a:lnTo>
                  <a:pt x="15322" y="17071"/>
                </a:lnTo>
                <a:lnTo>
                  <a:pt x="16742" y="16897"/>
                </a:lnTo>
                <a:lnTo>
                  <a:pt x="17489" y="16548"/>
                </a:lnTo>
                <a:lnTo>
                  <a:pt x="18386" y="15590"/>
                </a:lnTo>
                <a:lnTo>
                  <a:pt x="19956" y="14458"/>
                </a:lnTo>
                <a:lnTo>
                  <a:pt x="20703" y="14458"/>
                </a:lnTo>
                <a:lnTo>
                  <a:pt x="21600" y="14110"/>
                </a:lnTo>
              </a:path>
            </a:pathLst>
          </a:custGeom>
          <a:noFill/>
          <a:ln w="38100">
            <a:solidFill>
              <a:srgbClr val="FF6600"/>
            </a:solidFill>
            <a:miter lim="800000"/>
            <a:headEnd/>
            <a:tailEnd/>
          </a:ln>
          <a:effectLst>
            <a:outerShdw blurRad="76200" dist="63499" dir="5400000" algn="ctr" rotWithShape="0">
              <a:schemeClr val="bg2">
                <a:alpha val="45000"/>
              </a:schemeClr>
            </a:outerShdw>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grpSp>
        <p:nvGrpSpPr>
          <p:cNvPr id="3" name="Group 24"/>
          <p:cNvGrpSpPr/>
          <p:nvPr/>
        </p:nvGrpSpPr>
        <p:grpSpPr>
          <a:xfrm>
            <a:off x="1749059" y="1266826"/>
            <a:ext cx="3254466" cy="4516104"/>
            <a:chOff x="2019300" y="2781300"/>
            <a:chExt cx="2781300" cy="3695700"/>
          </a:xfrm>
          <a:solidFill>
            <a:srgbClr val="FF0000"/>
          </a:solidFill>
        </p:grpSpPr>
        <p:sp>
          <p:nvSpPr>
            <p:cNvPr id="44" name="AutoShape 13"/>
            <p:cNvSpPr>
              <a:spLocks/>
            </p:cNvSpPr>
            <p:nvPr/>
          </p:nvSpPr>
          <p:spPr bwMode="auto">
            <a:xfrm rot="5400000" flipH="1">
              <a:off x="2146300" y="4279900"/>
              <a:ext cx="152400" cy="304800"/>
            </a:xfrm>
            <a:prstGeom prst="triangle">
              <a:avLst>
                <a:gd name="adj" fmla="val 50000"/>
              </a:avLst>
            </a:prstGeom>
            <a:grp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49" name="AutoShape 13"/>
            <p:cNvSpPr>
              <a:spLocks/>
            </p:cNvSpPr>
            <p:nvPr/>
          </p:nvSpPr>
          <p:spPr bwMode="auto">
            <a:xfrm flipV="1">
              <a:off x="2794000" y="5829300"/>
              <a:ext cx="152400" cy="304800"/>
            </a:xfrm>
            <a:prstGeom prst="triangle">
              <a:avLst>
                <a:gd name="adj" fmla="val 50000"/>
              </a:avLst>
            </a:prstGeom>
            <a:grp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50" name="AutoShape 13"/>
            <p:cNvSpPr>
              <a:spLocks/>
            </p:cNvSpPr>
            <p:nvPr/>
          </p:nvSpPr>
          <p:spPr bwMode="auto">
            <a:xfrm>
              <a:off x="4648200" y="6172200"/>
              <a:ext cx="152400" cy="304800"/>
            </a:xfrm>
            <a:prstGeom prst="triangle">
              <a:avLst>
                <a:gd name="adj" fmla="val 50000"/>
              </a:avLst>
            </a:prstGeom>
            <a:grp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53" name="AutoShape 13"/>
            <p:cNvSpPr>
              <a:spLocks/>
            </p:cNvSpPr>
            <p:nvPr/>
          </p:nvSpPr>
          <p:spPr bwMode="auto">
            <a:xfrm rot="5400000" flipH="1">
              <a:off x="2095500" y="2705100"/>
              <a:ext cx="152400" cy="304800"/>
            </a:xfrm>
            <a:prstGeom prst="triangle">
              <a:avLst>
                <a:gd name="adj" fmla="val 50000"/>
              </a:avLst>
            </a:prstGeom>
            <a:grp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grpSp>
      <p:sp>
        <p:nvSpPr>
          <p:cNvPr id="54" name="Freeform 17"/>
          <p:cNvSpPr>
            <a:spLocks/>
          </p:cNvSpPr>
          <p:nvPr/>
        </p:nvSpPr>
        <p:spPr bwMode="auto">
          <a:xfrm>
            <a:off x="1879519" y="1356548"/>
            <a:ext cx="228940" cy="1846814"/>
          </a:xfrm>
          <a:custGeom>
            <a:avLst/>
            <a:gdLst>
              <a:gd name="T0" fmla="*/ 21600 w 21600"/>
              <a:gd name="T1" fmla="*/ 0 h 21600"/>
              <a:gd name="T2" fmla="*/ 5400 w 21600"/>
              <a:gd name="T3" fmla="*/ 6300 h 21600"/>
              <a:gd name="T4" fmla="*/ 7200 w 21600"/>
              <a:gd name="T5" fmla="*/ 12960 h 21600"/>
              <a:gd name="T6" fmla="*/ 0 w 21600"/>
              <a:gd name="T7" fmla="*/ 21600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21600" y="0"/>
                </a:moveTo>
                <a:lnTo>
                  <a:pt x="5400" y="6300"/>
                </a:lnTo>
                <a:lnTo>
                  <a:pt x="7200" y="12960"/>
                </a:lnTo>
                <a:lnTo>
                  <a:pt x="0" y="21600"/>
                </a:lnTo>
              </a:path>
            </a:pathLst>
          </a:custGeom>
          <a:noFill/>
          <a:ln w="38100">
            <a:solidFill>
              <a:srgbClr val="009900"/>
            </a:solidFill>
            <a:miter lim="800000"/>
            <a:headEnd/>
            <a:tailEnd/>
          </a:ln>
          <a:effectLst>
            <a:outerShdw blurRad="76200" dist="63499" dir="5400000" algn="ctr" rotWithShape="0">
              <a:schemeClr val="bg2">
                <a:alpha val="45000"/>
              </a:schemeClr>
            </a:outerShdw>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55" name="Freeform 18"/>
          <p:cNvSpPr>
            <a:spLocks/>
          </p:cNvSpPr>
          <p:nvPr/>
        </p:nvSpPr>
        <p:spPr bwMode="auto">
          <a:xfrm rot="137438">
            <a:off x="2065263" y="3276061"/>
            <a:ext cx="629555" cy="1952206"/>
          </a:xfrm>
          <a:custGeom>
            <a:avLst/>
            <a:gdLst>
              <a:gd name="T0" fmla="*/ 0 w 21600"/>
              <a:gd name="T1" fmla="*/ 0 h 21600"/>
              <a:gd name="T2" fmla="*/ 0 w 21600"/>
              <a:gd name="T3" fmla="*/ 7029 h 21600"/>
              <a:gd name="T4" fmla="*/ 6923 w 21600"/>
              <a:gd name="T5" fmla="*/ 16457 h 21600"/>
              <a:gd name="T6" fmla="*/ 9969 w 21600"/>
              <a:gd name="T7" fmla="*/ 19543 h 21600"/>
              <a:gd name="T8" fmla="*/ 17446 w 21600"/>
              <a:gd name="T9" fmla="*/ 21600 h 21600"/>
              <a:gd name="T10" fmla="*/ 21600 w 21600"/>
              <a:gd name="T11" fmla="*/ 19543 h 21600"/>
              <a:gd name="T12" fmla="*/ 0 60000 65536"/>
              <a:gd name="T13" fmla="*/ 0 60000 65536"/>
              <a:gd name="T14" fmla="*/ 0 60000 65536"/>
              <a:gd name="T15" fmla="*/ 0 60000 65536"/>
              <a:gd name="T16" fmla="*/ 0 60000 65536"/>
              <a:gd name="T17" fmla="*/ 0 60000 65536"/>
              <a:gd name="T18" fmla="*/ 0 w 21600"/>
              <a:gd name="T19" fmla="*/ 0 h 21600"/>
              <a:gd name="T20" fmla="*/ 21600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0" y="0"/>
                </a:moveTo>
                <a:lnTo>
                  <a:pt x="0" y="7029"/>
                </a:lnTo>
                <a:lnTo>
                  <a:pt x="6923" y="16457"/>
                </a:lnTo>
                <a:lnTo>
                  <a:pt x="9969" y="19543"/>
                </a:lnTo>
                <a:lnTo>
                  <a:pt x="17446" y="21600"/>
                </a:lnTo>
                <a:lnTo>
                  <a:pt x="21600" y="19543"/>
                </a:lnTo>
              </a:path>
            </a:pathLst>
          </a:custGeom>
          <a:noFill/>
          <a:ln w="38100">
            <a:solidFill>
              <a:srgbClr val="009900"/>
            </a:solidFill>
            <a:miter lim="800000"/>
            <a:headEnd/>
            <a:tailEnd/>
          </a:ln>
          <a:effectLst>
            <a:outerShdw blurRad="76200" dist="63499" dir="5400000" algn="ctr" rotWithShape="0">
              <a:schemeClr val="bg2">
                <a:alpha val="45000"/>
              </a:schemeClr>
            </a:outerShdw>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56" name="Freeform 19"/>
          <p:cNvSpPr>
            <a:spLocks/>
          </p:cNvSpPr>
          <p:nvPr/>
        </p:nvSpPr>
        <p:spPr bwMode="auto">
          <a:xfrm rot="1133211">
            <a:off x="5079393" y="4453227"/>
            <a:ext cx="2031416" cy="1280428"/>
          </a:xfrm>
          <a:custGeom>
            <a:avLst/>
            <a:gdLst>
              <a:gd name="T0" fmla="*/ 0 w 21600"/>
              <a:gd name="T1" fmla="*/ 21600 h 21600"/>
              <a:gd name="T2" fmla="*/ 4289 w 21600"/>
              <a:gd name="T3" fmla="*/ 19532 h 21600"/>
              <a:gd name="T4" fmla="*/ 9191 w 21600"/>
              <a:gd name="T5" fmla="*/ 17694 h 21600"/>
              <a:gd name="T6" fmla="*/ 13787 w 21600"/>
              <a:gd name="T7" fmla="*/ 13328 h 21600"/>
              <a:gd name="T8" fmla="*/ 17311 w 21600"/>
              <a:gd name="T9" fmla="*/ 11489 h 21600"/>
              <a:gd name="T10" fmla="*/ 19762 w 21600"/>
              <a:gd name="T11" fmla="*/ 9881 h 21600"/>
              <a:gd name="T12" fmla="*/ 21600 w 21600"/>
              <a:gd name="T13" fmla="*/ 8732 h 21600"/>
              <a:gd name="T14" fmla="*/ 19915 w 21600"/>
              <a:gd name="T15" fmla="*/ 4596 h 21600"/>
              <a:gd name="T16" fmla="*/ 18689 w 21600"/>
              <a:gd name="T17" fmla="*/ 0 h 2160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1600"/>
              <a:gd name="T28" fmla="*/ 0 h 21600"/>
              <a:gd name="T29" fmla="*/ 21600 w 21600"/>
              <a:gd name="T30" fmla="*/ 21600 h 2160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1600" h="21600">
                <a:moveTo>
                  <a:pt x="0" y="21600"/>
                </a:moveTo>
                <a:lnTo>
                  <a:pt x="4289" y="19532"/>
                </a:lnTo>
                <a:lnTo>
                  <a:pt x="9191" y="17694"/>
                </a:lnTo>
                <a:lnTo>
                  <a:pt x="13787" y="13328"/>
                </a:lnTo>
                <a:lnTo>
                  <a:pt x="17311" y="11489"/>
                </a:lnTo>
                <a:lnTo>
                  <a:pt x="19762" y="9881"/>
                </a:lnTo>
                <a:lnTo>
                  <a:pt x="21600" y="8732"/>
                </a:lnTo>
                <a:lnTo>
                  <a:pt x="19915" y="4596"/>
                </a:lnTo>
                <a:lnTo>
                  <a:pt x="18689" y="0"/>
                </a:lnTo>
              </a:path>
            </a:pathLst>
          </a:custGeom>
          <a:noFill/>
          <a:ln w="38100">
            <a:solidFill>
              <a:srgbClr val="009900"/>
            </a:solidFill>
            <a:miter lim="800000"/>
            <a:headEnd/>
            <a:tailEnd/>
          </a:ln>
          <a:effectLst>
            <a:outerShdw blurRad="76200" dist="63499" dir="5400000" algn="ctr" rotWithShape="0">
              <a:schemeClr val="bg2">
                <a:alpha val="45000"/>
              </a:schemeClr>
            </a:outerShdw>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58" name="Freeform 21"/>
          <p:cNvSpPr>
            <a:spLocks/>
          </p:cNvSpPr>
          <p:nvPr/>
        </p:nvSpPr>
        <p:spPr bwMode="auto">
          <a:xfrm rot="1083563">
            <a:off x="2795391" y="5331068"/>
            <a:ext cx="1991969" cy="390332"/>
          </a:xfrm>
          <a:custGeom>
            <a:avLst/>
            <a:gdLst>
              <a:gd name="T0" fmla="*/ 0 w 21600"/>
              <a:gd name="T1" fmla="*/ 21600 h 21600"/>
              <a:gd name="T2" fmla="*/ 4000 w 21600"/>
              <a:gd name="T3" fmla="*/ 15055 h 21600"/>
              <a:gd name="T4" fmla="*/ 8400 w 21600"/>
              <a:gd name="T5" fmla="*/ 9164 h 21600"/>
              <a:gd name="T6" fmla="*/ 13000 w 21600"/>
              <a:gd name="T7" fmla="*/ 4582 h 21600"/>
              <a:gd name="T8" fmla="*/ 17400 w 21600"/>
              <a:gd name="T9" fmla="*/ 4582 h 21600"/>
              <a:gd name="T10" fmla="*/ 21600 w 21600"/>
              <a:gd name="T11" fmla="*/ 0 h 21600"/>
              <a:gd name="T12" fmla="*/ 0 60000 65536"/>
              <a:gd name="T13" fmla="*/ 0 60000 65536"/>
              <a:gd name="T14" fmla="*/ 0 60000 65536"/>
              <a:gd name="T15" fmla="*/ 0 60000 65536"/>
              <a:gd name="T16" fmla="*/ 0 60000 65536"/>
              <a:gd name="T17" fmla="*/ 0 60000 65536"/>
              <a:gd name="T18" fmla="*/ 0 w 21600"/>
              <a:gd name="T19" fmla="*/ 0 h 21600"/>
              <a:gd name="T20" fmla="*/ 21600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0" y="21600"/>
                </a:moveTo>
                <a:lnTo>
                  <a:pt x="4000" y="15055"/>
                </a:lnTo>
                <a:lnTo>
                  <a:pt x="8400" y="9164"/>
                </a:lnTo>
                <a:lnTo>
                  <a:pt x="13000" y="4582"/>
                </a:lnTo>
                <a:lnTo>
                  <a:pt x="17400" y="4582"/>
                </a:lnTo>
                <a:lnTo>
                  <a:pt x="21600" y="0"/>
                </a:lnTo>
              </a:path>
            </a:pathLst>
          </a:custGeom>
          <a:noFill/>
          <a:ln w="38100">
            <a:solidFill>
              <a:srgbClr val="009900"/>
            </a:solidFill>
            <a:miter lim="800000"/>
            <a:headEnd/>
            <a:tailEnd/>
          </a:ln>
          <a:effectLst>
            <a:outerShdw blurRad="76200" dist="63499" dir="5400000" algn="ctr" rotWithShape="0">
              <a:schemeClr val="bg2">
                <a:alpha val="45000"/>
              </a:schemeClr>
            </a:outerShdw>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64" name="Rectangle 1"/>
          <p:cNvSpPr>
            <a:spLocks/>
          </p:cNvSpPr>
          <p:nvPr/>
        </p:nvSpPr>
        <p:spPr bwMode="auto">
          <a:xfrm>
            <a:off x="5732948" y="3788791"/>
            <a:ext cx="2039451" cy="344449"/>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txBody>
          <a:bodyPr lIns="35717" tIns="35717" rIns="35717" bIns="35717"/>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algn="ctr" defTabSz="914400" eaLnBrk="1" hangingPunct="1">
              <a:spcBef>
                <a:spcPts val="525"/>
              </a:spcBef>
              <a:buFont typeface="Wingdings" panose="05000000000000000000" pitchFamily="2" charset="2"/>
              <a:buNone/>
            </a:pPr>
            <a:r>
              <a:rPr lang="en-US" altLang="en-US" sz="2000" b="1" dirty="0">
                <a:solidFill>
                  <a:srgbClr val="FF9834"/>
                </a:solidFill>
                <a:latin typeface="Arial" panose="020B0604020202020204" pitchFamily="34" charset="0"/>
                <a:cs typeface="Arial" panose="020B0604020202020204" pitchFamily="34" charset="0"/>
                <a:sym typeface="Century Gothic" panose="020B0502020202020204" pitchFamily="34" charset="0"/>
              </a:rPr>
              <a:t>e</a:t>
            </a:r>
            <a:r>
              <a:rPr lang="en-US" altLang="en-US" sz="2000" b="1" dirty="0" smtClean="0">
                <a:solidFill>
                  <a:srgbClr val="FF9834"/>
                </a:solidFill>
                <a:latin typeface="Arial" panose="020B0604020202020204" pitchFamily="34" charset="0"/>
                <a:cs typeface="Arial" panose="020B0604020202020204" pitchFamily="34" charset="0"/>
                <a:sym typeface="Century Gothic" panose="020B0502020202020204" pitchFamily="34" charset="0"/>
              </a:rPr>
              <a:t>stimated </a:t>
            </a:r>
            <a:r>
              <a:rPr lang="en-US" altLang="en-US" sz="2000" b="1" dirty="0">
                <a:solidFill>
                  <a:srgbClr val="FF9834"/>
                </a:solidFill>
                <a:latin typeface="Arial" panose="020B0604020202020204" pitchFamily="34" charset="0"/>
                <a:cs typeface="Arial" panose="020B0604020202020204" pitchFamily="34" charset="0"/>
                <a:sym typeface="Century Gothic" panose="020B0502020202020204" pitchFamily="34" charset="0"/>
              </a:rPr>
              <a:t>path</a:t>
            </a:r>
          </a:p>
        </p:txBody>
      </p:sp>
      <p:sp>
        <p:nvSpPr>
          <p:cNvPr id="14" name="Rectangle 13"/>
          <p:cNvSpPr/>
          <p:nvPr/>
        </p:nvSpPr>
        <p:spPr>
          <a:xfrm>
            <a:off x="6891756" y="4623489"/>
            <a:ext cx="272480" cy="66326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60" name="Rectangle 1"/>
          <p:cNvSpPr>
            <a:spLocks/>
          </p:cNvSpPr>
          <p:nvPr/>
        </p:nvSpPr>
        <p:spPr bwMode="auto">
          <a:xfrm>
            <a:off x="5443399" y="4910979"/>
            <a:ext cx="1828800" cy="53340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txBody>
          <a:bodyPr lIns="35717" tIns="35717" rIns="35717" bIns="35717"/>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algn="ctr" defTabSz="914400" eaLnBrk="1" hangingPunct="1">
              <a:spcBef>
                <a:spcPts val="525"/>
              </a:spcBef>
              <a:buFont typeface="Wingdings" panose="05000000000000000000" pitchFamily="2" charset="2"/>
              <a:buNone/>
            </a:pPr>
            <a:r>
              <a:rPr lang="en-US" altLang="en-US" b="1" dirty="0" smtClean="0">
                <a:solidFill>
                  <a:srgbClr val="008000"/>
                </a:solidFill>
                <a:latin typeface="Arial" panose="020B0604020202020204" pitchFamily="34" charset="0"/>
                <a:cs typeface="Arial" panose="020B0604020202020204" pitchFamily="34" charset="0"/>
                <a:sym typeface="Century Gothic" panose="020B0502020202020204" pitchFamily="34" charset="0"/>
              </a:rPr>
              <a:t>corrected </a:t>
            </a:r>
            <a:r>
              <a:rPr lang="en-US" altLang="en-US" b="1" dirty="0">
                <a:solidFill>
                  <a:srgbClr val="008000"/>
                </a:solidFill>
                <a:latin typeface="Arial" panose="020B0604020202020204" pitchFamily="34" charset="0"/>
                <a:cs typeface="Arial" panose="020B0604020202020204" pitchFamily="34" charset="0"/>
                <a:sym typeface="Century Gothic" panose="020B0502020202020204" pitchFamily="34" charset="0"/>
              </a:rPr>
              <a:t>path</a:t>
            </a:r>
          </a:p>
        </p:txBody>
      </p:sp>
      <p:sp>
        <p:nvSpPr>
          <p:cNvPr id="23" name="Rectangle 1"/>
          <p:cNvSpPr>
            <a:spLocks/>
          </p:cNvSpPr>
          <p:nvPr/>
        </p:nvSpPr>
        <p:spPr bwMode="auto">
          <a:xfrm>
            <a:off x="5559430" y="5468465"/>
            <a:ext cx="1828800" cy="30480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txBody>
          <a:bodyPr lIns="35717" tIns="35717" rIns="35717" bIns="35717"/>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algn="ctr" defTabSz="914400" eaLnBrk="1" hangingPunct="1">
              <a:spcBef>
                <a:spcPts val="525"/>
              </a:spcBef>
              <a:buFont typeface="Wingdings" panose="05000000000000000000" pitchFamily="2" charset="2"/>
              <a:buNone/>
            </a:pPr>
            <a:r>
              <a:rPr lang="en-US" altLang="en-US" sz="2000" b="1" dirty="0" smtClean="0">
                <a:solidFill>
                  <a:prstClr val="black"/>
                </a:solidFill>
                <a:latin typeface="Arial" panose="020B0604020202020204" pitchFamily="34" charset="0"/>
                <a:cs typeface="Arial" panose="020B0604020202020204" pitchFamily="34" charset="0"/>
                <a:sym typeface="Century Gothic" panose="020B0502020202020204" pitchFamily="34" charset="0"/>
              </a:rPr>
              <a:t>actual </a:t>
            </a:r>
            <a:r>
              <a:rPr lang="en-US" altLang="en-US" sz="2000" b="1" dirty="0">
                <a:solidFill>
                  <a:prstClr val="black"/>
                </a:solidFill>
                <a:latin typeface="Arial" panose="020B0604020202020204" pitchFamily="34" charset="0"/>
                <a:cs typeface="Arial" panose="020B0604020202020204" pitchFamily="34" charset="0"/>
                <a:sym typeface="Century Gothic" panose="020B0502020202020204" pitchFamily="34" charset="0"/>
              </a:rPr>
              <a:t>path</a:t>
            </a:r>
          </a:p>
        </p:txBody>
      </p:sp>
      <p:pic>
        <p:nvPicPr>
          <p:cNvPr id="27" name="Picture 26"/>
          <p:cNvPicPr>
            <a:picLocks noChangeAspect="1"/>
          </p:cNvPicPr>
          <p:nvPr/>
        </p:nvPicPr>
        <p:blipFill>
          <a:blip r:embed="rId5"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7308637" y="4909457"/>
            <a:ext cx="517470" cy="795073"/>
          </a:xfrm>
          <a:prstGeom prst="rect">
            <a:avLst/>
          </a:prstGeom>
        </p:spPr>
      </p:pic>
      <p:sp>
        <p:nvSpPr>
          <p:cNvPr id="2" name="Slide Number Placeholder 1"/>
          <p:cNvSpPr>
            <a:spLocks noGrp="1"/>
          </p:cNvSpPr>
          <p:nvPr>
            <p:ph type="sldNum" sz="quarter" idx="12"/>
          </p:nvPr>
        </p:nvSpPr>
        <p:spPr/>
        <p:txBody>
          <a:bodyPr/>
          <a:lstStyle/>
          <a:p>
            <a:fld id="{08121D26-3776-4CAD-941E-DCE84D7DFAC2}" type="slidenum">
              <a:rPr lang="en-US" smtClean="0">
                <a:solidFill>
                  <a:prstClr val="black">
                    <a:tint val="75000"/>
                  </a:prstClr>
                </a:solidFill>
              </a:rPr>
              <a:pPr/>
              <a:t>10</a:t>
            </a:fld>
            <a:endParaRPr lang="en-US">
              <a:solidFill>
                <a:prstClr val="black">
                  <a:tint val="75000"/>
                </a:prstClr>
              </a:solidFill>
            </a:endParaRPr>
          </a:p>
        </p:txBody>
      </p:sp>
    </p:spTree>
    <p:custDataLst>
      <p:tags r:id="rId1"/>
    </p:custDataLst>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17592615"/>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p14:dur="0" advTm="2804"/>
    </mc:Choice>
    <mc:Fallback>
      <p:transition advTm="280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54"/>
                                        </p:tgtEl>
                                        <p:attrNameLst>
                                          <p:attrName>style.visibility</p:attrName>
                                        </p:attrNameLst>
                                      </p:cBhvr>
                                      <p:to>
                                        <p:strVal val="visible"/>
                                      </p:to>
                                    </p:set>
                                    <p:animEffect transition="in" filter="wipe(up)">
                                      <p:cBhvr>
                                        <p:cTn id="11" dur="500"/>
                                        <p:tgtEl>
                                          <p:spTgt spid="54"/>
                                        </p:tgtEl>
                                      </p:cBhvr>
                                    </p:animEffect>
                                  </p:childTnLst>
                                </p:cTn>
                              </p:par>
                            </p:childTnLst>
                          </p:cTn>
                        </p:par>
                      </p:childTnLst>
                    </p:cTn>
                  </p:par>
                  <p:par>
                    <p:cTn id="12" fill="hold">
                      <p:stCondLst>
                        <p:cond delay="indefinite"/>
                      </p:stCondLst>
                      <p:childTnLst>
                        <p:par>
                          <p:cTn id="13" fill="hold">
                            <p:stCondLst>
                              <p:cond delay="0"/>
                            </p:stCondLst>
                            <p:childTnLst>
                              <p:par>
                                <p:cTn id="14" presetID="18" presetClass="entr" presetSubtype="6" fill="hold" nodeType="clickEffect">
                                  <p:stCondLst>
                                    <p:cond delay="0"/>
                                  </p:stCondLst>
                                  <p:childTnLst>
                                    <p:set>
                                      <p:cBhvr>
                                        <p:cTn id="15" dur="1" fill="hold">
                                          <p:stCondLst>
                                            <p:cond delay="0"/>
                                          </p:stCondLst>
                                        </p:cTn>
                                        <p:tgtEl>
                                          <p:spTgt spid="55"/>
                                        </p:tgtEl>
                                        <p:attrNameLst>
                                          <p:attrName>style.visibility</p:attrName>
                                        </p:attrNameLst>
                                      </p:cBhvr>
                                      <p:to>
                                        <p:strVal val="visible"/>
                                      </p:to>
                                    </p:set>
                                    <p:animEffect transition="in" filter="strips(downRight)">
                                      <p:cBhvr>
                                        <p:cTn id="16" dur="500"/>
                                        <p:tgtEl>
                                          <p:spTgt spid="55"/>
                                        </p:tgtEl>
                                      </p:cBhvr>
                                    </p:animEffect>
                                  </p:childTnLst>
                                </p:cTn>
                              </p:par>
                            </p:childTnLst>
                          </p:cTn>
                        </p:par>
                        <p:par>
                          <p:cTn id="17" fill="hold">
                            <p:stCondLst>
                              <p:cond delay="500"/>
                            </p:stCondLst>
                            <p:childTnLst>
                              <p:par>
                                <p:cTn id="18" presetID="22" presetClass="entr" presetSubtype="8" fill="hold" nodeType="afterEffect">
                                  <p:stCondLst>
                                    <p:cond delay="0"/>
                                  </p:stCondLst>
                                  <p:childTnLst>
                                    <p:set>
                                      <p:cBhvr>
                                        <p:cTn id="19" dur="1" fill="hold">
                                          <p:stCondLst>
                                            <p:cond delay="0"/>
                                          </p:stCondLst>
                                        </p:cTn>
                                        <p:tgtEl>
                                          <p:spTgt spid="58"/>
                                        </p:tgtEl>
                                        <p:attrNameLst>
                                          <p:attrName>style.visibility</p:attrName>
                                        </p:attrNameLst>
                                      </p:cBhvr>
                                      <p:to>
                                        <p:strVal val="visible"/>
                                      </p:to>
                                    </p:set>
                                    <p:animEffect transition="in" filter="wipe(left)">
                                      <p:cBhvr>
                                        <p:cTn id="20" dur="500"/>
                                        <p:tgtEl>
                                          <p:spTgt spid="58"/>
                                        </p:tgtEl>
                                      </p:cBhvr>
                                    </p:animEffect>
                                  </p:childTnLst>
                                </p:cTn>
                              </p:par>
                            </p:childTnLst>
                          </p:cTn>
                        </p:par>
                        <p:par>
                          <p:cTn id="21" fill="hold">
                            <p:stCondLst>
                              <p:cond delay="1000"/>
                            </p:stCondLst>
                            <p:childTnLst>
                              <p:par>
                                <p:cTn id="22" presetID="18" presetClass="entr" presetSubtype="3" fill="hold" nodeType="afterEffect">
                                  <p:stCondLst>
                                    <p:cond delay="0"/>
                                  </p:stCondLst>
                                  <p:childTnLst>
                                    <p:set>
                                      <p:cBhvr>
                                        <p:cTn id="23" dur="1" fill="hold">
                                          <p:stCondLst>
                                            <p:cond delay="0"/>
                                          </p:stCondLst>
                                        </p:cTn>
                                        <p:tgtEl>
                                          <p:spTgt spid="56"/>
                                        </p:tgtEl>
                                        <p:attrNameLst>
                                          <p:attrName>style.visibility</p:attrName>
                                        </p:attrNameLst>
                                      </p:cBhvr>
                                      <p:to>
                                        <p:strVal val="visible"/>
                                      </p:to>
                                    </p:set>
                                    <p:animEffect transition="in" filter="strips(upRight)">
                                      <p:cBhvr>
                                        <p:cTn id="24" dur="500"/>
                                        <p:tgtEl>
                                          <p:spTgt spid="56"/>
                                        </p:tgtEl>
                                      </p:cBhvr>
                                    </p:animEffect>
                                  </p:childTnLst>
                                </p:cTn>
                              </p:par>
                            </p:childTnLst>
                          </p:cTn>
                        </p:par>
                        <p:par>
                          <p:cTn id="25" fill="hold">
                            <p:stCondLst>
                              <p:cond delay="1500"/>
                            </p:stCondLst>
                            <p:childTnLst>
                              <p:par>
                                <p:cTn id="26" presetID="1" presetClass="entr" presetSubtype="0" fill="hold" grpId="0" nodeType="afterEffect">
                                  <p:stCondLst>
                                    <p:cond delay="0"/>
                                  </p:stCondLst>
                                  <p:childTnLst>
                                    <p:set>
                                      <p:cBhvr>
                                        <p:cTn id="27" dur="1" fill="hold">
                                          <p:stCondLst>
                                            <p:cond delay="0"/>
                                          </p:stCondLst>
                                        </p:cTn>
                                        <p:tgtEl>
                                          <p:spTgt spid="60"/>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60" grpId="0"/>
    </p:bld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0" y="0"/>
            <a:ext cx="9144000" cy="6858000"/>
          </a:xfrm>
          <a:prstGeom prst="rect">
            <a:avLst/>
          </a:prstGeom>
        </p:spPr>
      </p:pic>
      <p:sp>
        <p:nvSpPr>
          <p:cNvPr id="8" name="Rounded Rectangle 7"/>
          <p:cNvSpPr/>
          <p:nvPr/>
        </p:nvSpPr>
        <p:spPr>
          <a:xfrm>
            <a:off x="210270" y="1015477"/>
            <a:ext cx="3345730" cy="1643057"/>
          </a:xfrm>
          <a:prstGeom prst="roundRect">
            <a:avLst>
              <a:gd name="adj" fmla="val 6756"/>
            </a:avLst>
          </a:prstGeom>
          <a:blipFill dpi="0" rotWithShape="1">
            <a:blip r:embed="rId4">
              <a:alphaModFix amt="73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9" name="Rectangle 8"/>
          <p:cNvSpPr/>
          <p:nvPr/>
        </p:nvSpPr>
        <p:spPr>
          <a:xfrm>
            <a:off x="210270" y="265439"/>
            <a:ext cx="3345730" cy="650244"/>
          </a:xfrm>
          <a:prstGeom prst="rect">
            <a:avLst/>
          </a:prstGeom>
          <a:solidFill>
            <a:schemeClr val="tx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914400">
              <a:spcBef>
                <a:spcPts val="425"/>
              </a:spcBef>
              <a:buFont typeface="Wingdings" charset="2"/>
              <a:buNone/>
              <a:defRPr/>
            </a:pPr>
            <a:r>
              <a:rPr lang="en-US" sz="2600" dirty="0">
                <a:solidFill>
                  <a:prstClr val="white"/>
                </a:solidFill>
                <a:latin typeface="Arial" panose="020B0604020202020204" pitchFamily="34" charset="0"/>
                <a:cs typeface="Arial" panose="020B0604020202020204" pitchFamily="34" charset="0"/>
                <a:sym typeface="Helvetica" charset="0"/>
              </a:rPr>
              <a:t>Magnetic fluctuation</a:t>
            </a:r>
          </a:p>
        </p:txBody>
      </p:sp>
      <p:sp>
        <p:nvSpPr>
          <p:cNvPr id="11" name="Slide Number Placeholder 10"/>
          <p:cNvSpPr>
            <a:spLocks noGrp="1"/>
          </p:cNvSpPr>
          <p:nvPr>
            <p:ph type="sldNum" sz="quarter" idx="12"/>
          </p:nvPr>
        </p:nvSpPr>
        <p:spPr/>
        <p:txBody>
          <a:bodyPr/>
          <a:lstStyle/>
          <a:p>
            <a:fld id="{08121D26-3776-4CAD-941E-DCE84D7DFAC2}" type="slidenum">
              <a:rPr lang="en-US" smtClean="0">
                <a:solidFill>
                  <a:prstClr val="black">
                    <a:tint val="75000"/>
                  </a:prstClr>
                </a:solidFill>
              </a:rPr>
              <a:pPr/>
              <a:t>11</a:t>
            </a:fld>
            <a:endParaRPr lang="en-US">
              <a:solidFill>
                <a:prstClr val="black">
                  <a:tint val="75000"/>
                </a:prstClr>
              </a:solidFill>
            </a:endParaRPr>
          </a:p>
        </p:txBody>
      </p:sp>
      <p:sp>
        <p:nvSpPr>
          <p:cNvPr id="12" name="Rectangle 11"/>
          <p:cNvSpPr/>
          <p:nvPr/>
        </p:nvSpPr>
        <p:spPr>
          <a:xfrm>
            <a:off x="-142277" y="5555915"/>
            <a:ext cx="9434900" cy="717575"/>
          </a:xfrm>
          <a:prstGeom prst="rect">
            <a:avLst/>
          </a:prstGeom>
          <a:solidFill>
            <a:schemeClr val="accent2">
              <a:lumMod val="60000"/>
              <a:lumOff val="40000"/>
              <a:alpha val="93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914400"/>
            <a:r>
              <a:rPr lang="en-US" altLang="en-US" sz="3200" dirty="0">
                <a:solidFill>
                  <a:prstClr val="black"/>
                </a:solidFill>
                <a:latin typeface="Arial" panose="020B0604020202020204" pitchFamily="34" charset="0"/>
                <a:cs typeface="Arial" panose="020B0604020202020204" pitchFamily="34" charset="0"/>
                <a:sym typeface="Helvetica" panose="020B0604020202020204" pitchFamily="34" charset="0"/>
              </a:rPr>
              <a:t>At first, we could not see any …</a:t>
            </a:r>
            <a:endParaRPr lang="en-US" sz="3200" dirty="0">
              <a:solidFill>
                <a:prstClr val="black"/>
              </a:solidFill>
              <a:latin typeface="Arial" panose="020B0604020202020204" pitchFamily="34" charset="0"/>
              <a:cs typeface="Arial" panose="020B0604020202020204" pitchFamily="34" charset="0"/>
            </a:endParaRPr>
          </a:p>
        </p:txBody>
      </p:sp>
      <p:sp>
        <p:nvSpPr>
          <p:cNvPr id="10" name="AutoShape 13"/>
          <p:cNvSpPr>
            <a:spLocks/>
          </p:cNvSpPr>
          <p:nvPr/>
        </p:nvSpPr>
        <p:spPr bwMode="auto">
          <a:xfrm flipV="1">
            <a:off x="3855092" y="4945213"/>
            <a:ext cx="580015" cy="1055679"/>
          </a:xfrm>
          <a:prstGeom prst="triangle">
            <a:avLst>
              <a:gd name="adj" fmla="val 50000"/>
            </a:avLst>
          </a:prstGeom>
          <a:solidFill>
            <a:srgbClr val="FF0000">
              <a:alpha val="60000"/>
            </a:srgbClr>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pic>
        <p:nvPicPr>
          <p:cNvPr id="5" name="Picture 4"/>
          <p:cNvPicPr>
            <a:picLocks noChangeAspect="1"/>
          </p:cNvPicPr>
          <p:nvPr/>
        </p:nvPicPr>
        <p:blipFill>
          <a:blip r:embed="rId5">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0" y="0"/>
            <a:ext cx="9144000" cy="6858000"/>
          </a:xfrm>
          <a:prstGeom prst="rect">
            <a:avLst/>
          </a:prstGeom>
        </p:spPr>
      </p:pic>
      <p:sp>
        <p:nvSpPr>
          <p:cNvPr id="13" name="Rectangle 12"/>
          <p:cNvSpPr/>
          <p:nvPr/>
        </p:nvSpPr>
        <p:spPr>
          <a:xfrm>
            <a:off x="-142277" y="5555914"/>
            <a:ext cx="9434899" cy="717575"/>
          </a:xfrm>
          <a:prstGeom prst="rect">
            <a:avLst/>
          </a:prstGeom>
          <a:solidFill>
            <a:srgbClr val="37354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914400"/>
            <a:r>
              <a:rPr lang="en-US" altLang="en-US" sz="3200" dirty="0">
                <a:solidFill>
                  <a:prstClr val="white"/>
                </a:solidFill>
                <a:latin typeface="Arial" panose="020B0604020202020204" pitchFamily="34" charset="0"/>
                <a:cs typeface="Arial" panose="020B0604020202020204" pitchFamily="34" charset="0"/>
                <a:sym typeface="Helvetica" panose="020B0604020202020204" pitchFamily="34" charset="0"/>
              </a:rPr>
              <a:t>What if we “see” through sensors?</a:t>
            </a: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867803179"/>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25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xit" presetSubtype="0" fill="hold" nodeType="clickEffect">
                                  <p:stCondLst>
                                    <p:cond delay="0"/>
                                  </p:stCondLst>
                                  <p:childTnLst>
                                    <p:animEffect transition="out" filter="fade">
                                      <p:cBhvr>
                                        <p:cTn id="20" dur="500"/>
                                        <p:tgtEl>
                                          <p:spTgt spid="5"/>
                                        </p:tgtEl>
                                      </p:cBhvr>
                                    </p:animEffect>
                                    <p:set>
                                      <p:cBhvr>
                                        <p:cTn id="21" dur="1" fill="hold">
                                          <p:stCondLst>
                                            <p:cond delay="499"/>
                                          </p:stCondLst>
                                        </p:cTn>
                                        <p:tgtEl>
                                          <p:spTgt spid="5"/>
                                        </p:tgtEl>
                                        <p:attrNameLst>
                                          <p:attrName>style.visibility</p:attrName>
                                        </p:attrNameLst>
                                      </p:cBhvr>
                                      <p:to>
                                        <p:strVal val="hidden"/>
                                      </p:to>
                                    </p:set>
                                  </p:childTnLst>
                                </p:cTn>
                              </p:par>
                              <p:par>
                                <p:cTn id="22" presetID="1" presetClass="exit" presetSubtype="0" fill="hold" grpId="1" nodeType="withEffect">
                                  <p:stCondLst>
                                    <p:cond delay="0"/>
                                  </p:stCondLst>
                                  <p:childTnLst>
                                    <p:set>
                                      <p:cBhvr>
                                        <p:cTn id="23" dur="1" fill="hold">
                                          <p:stCondLst>
                                            <p:cond delay="0"/>
                                          </p:stCondLst>
                                        </p:cTn>
                                        <p:tgtEl>
                                          <p:spTgt spid="13"/>
                                        </p:tgtEl>
                                        <p:attrNameLst>
                                          <p:attrName>style.visibility</p:attrName>
                                        </p:attrNameLst>
                                      </p:cBhvr>
                                      <p:to>
                                        <p:strVal val="hidden"/>
                                      </p:to>
                                    </p:set>
                                  </p:childTnLst>
                                </p:cTn>
                              </p:par>
                              <p:par>
                                <p:cTn id="24" presetID="1" presetClass="exit" presetSubtype="0" fill="hold" grpId="1" nodeType="withEffect">
                                  <p:stCondLst>
                                    <p:cond delay="0"/>
                                  </p:stCondLst>
                                  <p:childTnLst>
                                    <p:set>
                                      <p:cBhvr>
                                        <p:cTn id="25" dur="1" fill="hold">
                                          <p:stCondLst>
                                            <p:cond delay="0"/>
                                          </p:stCondLst>
                                        </p:cTn>
                                        <p:tgtEl>
                                          <p:spTgt spid="12"/>
                                        </p:tgtEl>
                                        <p:attrNameLst>
                                          <p:attrName>style.visibility</p:attrName>
                                        </p:attrNameLst>
                                      </p:cBhvr>
                                      <p:to>
                                        <p:strVal val="hidden"/>
                                      </p:to>
                                    </p:set>
                                  </p:childTnLst>
                                </p:cTn>
                              </p:par>
                              <p:par>
                                <p:cTn id="26" presetID="10" presetClass="entr" presetSubtype="0" fill="hold" grpId="0" nodeType="with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500"/>
                                        <p:tgtEl>
                                          <p:spTgt spid="8"/>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2" grpId="0" animBg="1"/>
      <p:bldP spid="12" grpId="1" animBg="1"/>
      <p:bldP spid="10" grpId="0" animBg="1"/>
      <p:bldP spid="13" grpId="0" animBg="1"/>
      <p:bldP spid="13" grpId="1" animBg="1"/>
    </p:bld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0" y="0"/>
            <a:ext cx="9144000" cy="6858000"/>
          </a:xfrm>
          <a:prstGeom prst="rect">
            <a:avLst/>
          </a:prstGeom>
        </p:spPr>
      </p:pic>
      <p:sp>
        <p:nvSpPr>
          <p:cNvPr id="10" name="Slide Number Placeholder 9"/>
          <p:cNvSpPr>
            <a:spLocks noGrp="1"/>
          </p:cNvSpPr>
          <p:nvPr>
            <p:ph type="sldNum" sz="quarter" idx="12"/>
          </p:nvPr>
        </p:nvSpPr>
        <p:spPr/>
        <p:txBody>
          <a:bodyPr/>
          <a:lstStyle/>
          <a:p>
            <a:fld id="{08121D26-3776-4CAD-941E-DCE84D7DFAC2}" type="slidenum">
              <a:rPr lang="en-US" smtClean="0">
                <a:solidFill>
                  <a:prstClr val="black">
                    <a:tint val="75000"/>
                  </a:prstClr>
                </a:solidFill>
              </a:rPr>
              <a:pPr/>
              <a:t>12</a:t>
            </a:fld>
            <a:endParaRPr lang="en-US">
              <a:solidFill>
                <a:prstClr val="black">
                  <a:tint val="75000"/>
                </a:prstClr>
              </a:solidFill>
            </a:endParaRPr>
          </a:p>
        </p:txBody>
      </p:sp>
      <p:sp>
        <p:nvSpPr>
          <p:cNvPr id="15" name="Rectangle 14"/>
          <p:cNvSpPr/>
          <p:nvPr/>
        </p:nvSpPr>
        <p:spPr>
          <a:xfrm>
            <a:off x="210270" y="265439"/>
            <a:ext cx="3345730" cy="650244"/>
          </a:xfrm>
          <a:prstGeom prst="rect">
            <a:avLst/>
          </a:prstGeom>
          <a:solidFill>
            <a:schemeClr val="tx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914400">
              <a:spcBef>
                <a:spcPts val="425"/>
              </a:spcBef>
              <a:buFont typeface="Wingdings" charset="2"/>
              <a:buNone/>
              <a:defRPr/>
            </a:pPr>
            <a:r>
              <a:rPr lang="en-US" sz="2600" dirty="0">
                <a:solidFill>
                  <a:prstClr val="white"/>
                </a:solidFill>
                <a:latin typeface="Arial" panose="020B0604020202020204" pitchFamily="34" charset="0"/>
                <a:cs typeface="Arial" panose="020B0604020202020204" pitchFamily="34" charset="0"/>
                <a:sym typeface="Helvetica" charset="0"/>
              </a:rPr>
              <a:t>Acceleration pattern</a:t>
            </a:r>
          </a:p>
        </p:txBody>
      </p:sp>
      <p:sp>
        <p:nvSpPr>
          <p:cNvPr id="16" name="Rounded Rectangle 15"/>
          <p:cNvSpPr/>
          <p:nvPr/>
        </p:nvSpPr>
        <p:spPr>
          <a:xfrm>
            <a:off x="210270" y="1015477"/>
            <a:ext cx="3345730" cy="1643057"/>
          </a:xfrm>
          <a:prstGeom prst="roundRect">
            <a:avLst>
              <a:gd name="adj" fmla="val 6756"/>
            </a:avLst>
          </a:prstGeom>
          <a:blipFill dpi="0" rotWithShape="1">
            <a:blip r:embed="rId4">
              <a:alphaModFix amt="73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18" name="Rectangle 17"/>
          <p:cNvSpPr/>
          <p:nvPr/>
        </p:nvSpPr>
        <p:spPr>
          <a:xfrm>
            <a:off x="210270" y="2780039"/>
            <a:ext cx="3345730" cy="650244"/>
          </a:xfrm>
          <a:prstGeom prst="rect">
            <a:avLst/>
          </a:prstGeom>
          <a:solidFill>
            <a:schemeClr val="tx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914400">
              <a:spcBef>
                <a:spcPts val="425"/>
              </a:spcBef>
              <a:buFont typeface="Wingdings" charset="2"/>
              <a:buNone/>
              <a:defRPr/>
            </a:pPr>
            <a:r>
              <a:rPr lang="en-US" sz="2600" dirty="0">
                <a:solidFill>
                  <a:prstClr val="white"/>
                </a:solidFill>
                <a:latin typeface="Arial" panose="020B0604020202020204" pitchFamily="34" charset="0"/>
                <a:cs typeface="Arial" panose="020B0604020202020204" pitchFamily="34" charset="0"/>
                <a:sym typeface="Helvetica" charset="0"/>
              </a:rPr>
              <a:t>Pressure change</a:t>
            </a:r>
          </a:p>
        </p:txBody>
      </p:sp>
      <p:sp>
        <p:nvSpPr>
          <p:cNvPr id="19" name="Rounded Rectangle 18"/>
          <p:cNvSpPr/>
          <p:nvPr/>
        </p:nvSpPr>
        <p:spPr>
          <a:xfrm>
            <a:off x="210270" y="3550864"/>
            <a:ext cx="3345730" cy="1643057"/>
          </a:xfrm>
          <a:prstGeom prst="roundRect">
            <a:avLst>
              <a:gd name="adj" fmla="val 6756"/>
            </a:avLst>
          </a:prstGeom>
          <a:blipFill dpi="0" rotWithShape="1">
            <a:blip r:embed="rId5">
              <a:alphaModFix amt="73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594948185"/>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med" p14:dur="700">
        <p:fade/>
      </p:transition>
    </mc:Choice>
    <mc:Fallback>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0" y="0"/>
            <a:ext cx="9144000" cy="6858000"/>
          </a:xfrm>
          <a:prstGeom prst="rect">
            <a:avLst/>
          </a:prstGeom>
        </p:spPr>
      </p:pic>
      <p:sp>
        <p:nvSpPr>
          <p:cNvPr id="3" name="Slide Number Placeholder 2"/>
          <p:cNvSpPr>
            <a:spLocks noGrp="1"/>
          </p:cNvSpPr>
          <p:nvPr>
            <p:ph type="sldNum" sz="quarter" idx="12"/>
          </p:nvPr>
        </p:nvSpPr>
        <p:spPr/>
        <p:txBody>
          <a:bodyPr/>
          <a:lstStyle/>
          <a:p>
            <a:fld id="{08121D26-3776-4CAD-941E-DCE84D7DFAC2}" type="slidenum">
              <a:rPr lang="en-US" smtClean="0">
                <a:solidFill>
                  <a:prstClr val="black">
                    <a:tint val="75000"/>
                  </a:prstClr>
                </a:solidFill>
              </a:rPr>
              <a:pPr/>
              <a:t>13</a:t>
            </a:fld>
            <a:endParaRPr lang="en-US">
              <a:solidFill>
                <a:prstClr val="black">
                  <a:tint val="75000"/>
                </a:prstClr>
              </a:solidFill>
            </a:endParaRPr>
          </a:p>
        </p:txBody>
      </p:sp>
      <p:sp>
        <p:nvSpPr>
          <p:cNvPr id="8" name="Oval 7"/>
          <p:cNvSpPr/>
          <p:nvPr/>
        </p:nvSpPr>
        <p:spPr>
          <a:xfrm>
            <a:off x="-287528" y="4349341"/>
            <a:ext cx="2156461" cy="383413"/>
          </a:xfrm>
          <a:prstGeom prst="ellipse">
            <a:avLst/>
          </a:prstGeom>
          <a:solidFill>
            <a:schemeClr val="accent1">
              <a:alpha val="6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914400"/>
            <a:endParaRPr lang="en-US">
              <a:solidFill>
                <a:prstClr val="white"/>
              </a:solidFill>
            </a:endParaRPr>
          </a:p>
        </p:txBody>
      </p:sp>
      <p:sp>
        <p:nvSpPr>
          <p:cNvPr id="7" name="AutoShape 13"/>
          <p:cNvSpPr>
            <a:spLocks/>
          </p:cNvSpPr>
          <p:nvPr/>
        </p:nvSpPr>
        <p:spPr bwMode="auto">
          <a:xfrm flipV="1">
            <a:off x="516187" y="3488910"/>
            <a:ext cx="580015" cy="1055679"/>
          </a:xfrm>
          <a:prstGeom prst="triangle">
            <a:avLst>
              <a:gd name="adj" fmla="val 50000"/>
            </a:avLst>
          </a:prstGeom>
          <a:solidFill>
            <a:srgbClr val="FF0000">
              <a:alpha val="60000"/>
            </a:srgbClr>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10" name="Rounded Rectangle 9"/>
          <p:cNvSpPr/>
          <p:nvPr/>
        </p:nvSpPr>
        <p:spPr>
          <a:xfrm>
            <a:off x="210270" y="1015477"/>
            <a:ext cx="3345730" cy="1643057"/>
          </a:xfrm>
          <a:prstGeom prst="roundRect">
            <a:avLst>
              <a:gd name="adj" fmla="val 6756"/>
            </a:avLst>
          </a:prstGeom>
          <a:blipFill dpi="0" rotWithShape="1">
            <a:blip r:embed="rId4">
              <a:alphaModFix amt="73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12" name="Rectangle 11"/>
          <p:cNvSpPr/>
          <p:nvPr/>
        </p:nvSpPr>
        <p:spPr>
          <a:xfrm>
            <a:off x="210270" y="265439"/>
            <a:ext cx="3345730" cy="650244"/>
          </a:xfrm>
          <a:prstGeom prst="rect">
            <a:avLst/>
          </a:prstGeom>
          <a:solidFill>
            <a:schemeClr val="tx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914400">
              <a:spcBef>
                <a:spcPts val="425"/>
              </a:spcBef>
              <a:buFont typeface="Wingdings" charset="2"/>
              <a:buNone/>
              <a:defRPr/>
            </a:pPr>
            <a:r>
              <a:rPr lang="en-US" sz="2400" dirty="0">
                <a:solidFill>
                  <a:prstClr val="white"/>
                </a:solidFill>
                <a:latin typeface="Arial" panose="020B0604020202020204" pitchFamily="34" charset="0"/>
                <a:cs typeface="Arial" panose="020B0604020202020204" pitchFamily="34" charset="0"/>
                <a:sym typeface="Helvetica" charset="0"/>
              </a:rPr>
              <a:t>Cellular pattern</a:t>
            </a: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4216820178"/>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med" p14:dur="700">
        <p:fade/>
      </p:transition>
    </mc:Choice>
    <mc:Fallback>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1"/>
          <p:cNvSpPr txBox="1">
            <a:spLocks/>
          </p:cNvSpPr>
          <p:nvPr/>
        </p:nvSpPr>
        <p:spPr>
          <a:xfrm>
            <a:off x="205666" y="540435"/>
            <a:ext cx="8825795" cy="114744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500" dirty="0">
                <a:solidFill>
                  <a:prstClr val="black"/>
                </a:solidFill>
                <a:latin typeface="Arial" panose="020B0604020202020204" pitchFamily="34" charset="0"/>
                <a:cs typeface="Arial" panose="020B0604020202020204" pitchFamily="34" charset="0"/>
              </a:rPr>
              <a:t>We use this core idea to design </a:t>
            </a:r>
          </a:p>
          <a:p>
            <a:pPr algn="ctr"/>
            <a:r>
              <a:rPr lang="en-US" sz="3500" dirty="0">
                <a:solidFill>
                  <a:srgbClr val="FF0000"/>
                </a:solidFill>
                <a:latin typeface="Arial" panose="020B0604020202020204" pitchFamily="34" charset="0"/>
                <a:cs typeface="Arial" panose="020B0604020202020204" pitchFamily="34" charset="0"/>
              </a:rPr>
              <a:t>UnLoc: Unsupervised Indoor Localization</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1"/>
          <p:cNvSpPr txBox="1">
            <a:spLocks/>
          </p:cNvSpPr>
          <p:nvPr/>
        </p:nvSpPr>
        <p:spPr>
          <a:xfrm>
            <a:off x="205666" y="540435"/>
            <a:ext cx="8825795" cy="114744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500" dirty="0">
                <a:solidFill>
                  <a:prstClr val="black"/>
                </a:solidFill>
                <a:latin typeface="Arial" panose="020B0604020202020204" pitchFamily="34" charset="0"/>
                <a:cs typeface="Arial" panose="020B0604020202020204" pitchFamily="34" charset="0"/>
              </a:rPr>
              <a:t>We use this core idea to design </a:t>
            </a:r>
          </a:p>
          <a:p>
            <a:pPr algn="ctr"/>
            <a:r>
              <a:rPr lang="en-US" sz="3500" dirty="0">
                <a:solidFill>
                  <a:srgbClr val="5B9BD5"/>
                </a:solidFill>
                <a:latin typeface="Arial" panose="020B0604020202020204" pitchFamily="34" charset="0"/>
                <a:cs typeface="Arial" panose="020B0604020202020204" pitchFamily="34" charset="0"/>
              </a:rPr>
              <a:t>UnLoc: Unsupervised Indoor Localization</a:t>
            </a:r>
          </a:p>
        </p:txBody>
      </p:sp>
      <p:sp>
        <p:nvSpPr>
          <p:cNvPr id="6" name="Down Arrow 5"/>
          <p:cNvSpPr/>
          <p:nvPr/>
        </p:nvSpPr>
        <p:spPr>
          <a:xfrm>
            <a:off x="4035418" y="1896851"/>
            <a:ext cx="771714" cy="1012725"/>
          </a:xfrm>
          <a:prstGeom prst="downArrow">
            <a:avLst/>
          </a:prstGeom>
          <a:solidFill>
            <a:schemeClr val="bg1">
              <a:lumMod val="50000"/>
            </a:schemeClr>
          </a:solidFill>
          <a:ln>
            <a:solidFill>
              <a:schemeClr val="bg1">
                <a:lumMod val="5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914400"/>
            <a:endParaRPr lang="en-US">
              <a:solidFill>
                <a:prstClr val="white"/>
              </a:solidFill>
            </a:endParaRPr>
          </a:p>
        </p:txBody>
      </p:sp>
      <p:sp>
        <p:nvSpPr>
          <p:cNvPr id="8" name="Title 1"/>
          <p:cNvSpPr txBox="1">
            <a:spLocks/>
          </p:cNvSpPr>
          <p:nvPr/>
        </p:nvSpPr>
        <p:spPr>
          <a:xfrm>
            <a:off x="1073841" y="3698861"/>
            <a:ext cx="7093459" cy="249001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14350" indent="-514350">
              <a:buFont typeface="+mj-lt"/>
              <a:buAutoNum type="arabicPeriod"/>
            </a:pPr>
            <a:r>
              <a:rPr lang="en-US" sz="2800" dirty="0">
                <a:solidFill>
                  <a:prstClr val="black"/>
                </a:solidFill>
                <a:latin typeface="Arial" panose="020B0604020202020204" pitchFamily="34" charset="0"/>
                <a:cs typeface="Arial" panose="020B0604020202020204" pitchFamily="34" charset="0"/>
              </a:rPr>
              <a:t>How to </a:t>
            </a:r>
            <a:r>
              <a:rPr lang="en-US" sz="2800" dirty="0">
                <a:solidFill>
                  <a:srgbClr val="FF0000"/>
                </a:solidFill>
                <a:latin typeface="Arial" panose="020B0604020202020204" pitchFamily="34" charset="0"/>
                <a:cs typeface="Arial" panose="020B0604020202020204" pitchFamily="34" charset="0"/>
              </a:rPr>
              <a:t>automatically </a:t>
            </a:r>
            <a:r>
              <a:rPr lang="en-US" sz="2800" dirty="0">
                <a:solidFill>
                  <a:prstClr val="black"/>
                </a:solidFill>
                <a:latin typeface="Arial" panose="020B0604020202020204" pitchFamily="34" charset="0"/>
                <a:cs typeface="Arial" panose="020B0604020202020204" pitchFamily="34" charset="0"/>
              </a:rPr>
              <a:t>detect </a:t>
            </a:r>
            <a:r>
              <a:rPr lang="en-US" sz="2800" dirty="0">
                <a:solidFill>
                  <a:srgbClr val="5B9BD5"/>
                </a:solidFill>
                <a:latin typeface="Arial" panose="020B0604020202020204" pitchFamily="34" charset="0"/>
                <a:cs typeface="Arial" panose="020B0604020202020204" pitchFamily="34" charset="0"/>
              </a:rPr>
              <a:t>landmarks</a:t>
            </a:r>
          </a:p>
          <a:p>
            <a:pPr marL="514350" indent="-514350">
              <a:buFontTx/>
              <a:buAutoNum type="arabicPeriod"/>
            </a:pPr>
            <a:endParaRPr lang="en-US" sz="2800" dirty="0">
              <a:solidFill>
                <a:prstClr val="black"/>
              </a:solidFill>
              <a:latin typeface="Arial" panose="020B0604020202020204" pitchFamily="34" charset="0"/>
              <a:cs typeface="Arial" panose="020B0604020202020204" pitchFamily="34" charset="0"/>
            </a:endParaRPr>
          </a:p>
          <a:p>
            <a:pPr marL="514350" indent="-514350">
              <a:buFontTx/>
              <a:buAutoNum type="arabicPeriod"/>
            </a:pPr>
            <a:r>
              <a:rPr lang="en-US" sz="2800" dirty="0">
                <a:solidFill>
                  <a:prstClr val="black"/>
                </a:solidFill>
                <a:latin typeface="Arial" panose="020B0604020202020204" pitchFamily="34" charset="0"/>
                <a:cs typeface="Arial" panose="020B0604020202020204" pitchFamily="34" charset="0"/>
              </a:rPr>
              <a:t>How to </a:t>
            </a:r>
            <a:r>
              <a:rPr lang="en-US" sz="2800" dirty="0">
                <a:solidFill>
                  <a:srgbClr val="FF0000"/>
                </a:solidFill>
                <a:latin typeface="Arial" panose="020B0604020202020204" pitchFamily="34" charset="0"/>
                <a:cs typeface="Arial" panose="020B0604020202020204" pitchFamily="34" charset="0"/>
              </a:rPr>
              <a:t>localize </a:t>
            </a:r>
            <a:r>
              <a:rPr lang="en-US" sz="2800" dirty="0">
                <a:solidFill>
                  <a:prstClr val="black"/>
                </a:solidFill>
                <a:latin typeface="Arial" panose="020B0604020202020204" pitchFamily="34" charset="0"/>
                <a:cs typeface="Arial" panose="020B0604020202020204" pitchFamily="34" charset="0"/>
              </a:rPr>
              <a:t>the </a:t>
            </a:r>
            <a:r>
              <a:rPr lang="en-US" sz="2800" dirty="0">
                <a:solidFill>
                  <a:srgbClr val="5B9BD5"/>
                </a:solidFill>
                <a:latin typeface="Arial" panose="020B0604020202020204" pitchFamily="34" charset="0"/>
                <a:cs typeface="Arial" panose="020B0604020202020204" pitchFamily="34" charset="0"/>
              </a:rPr>
              <a:t>landmarks</a:t>
            </a:r>
          </a:p>
          <a:p>
            <a:pPr marL="514350" indent="-514350">
              <a:buFontTx/>
              <a:buAutoNum type="arabicPeriod"/>
            </a:pPr>
            <a:endParaRPr lang="en-US" sz="2800" dirty="0">
              <a:solidFill>
                <a:prstClr val="black"/>
              </a:solidFill>
              <a:latin typeface="Arial" panose="020B0604020202020204" pitchFamily="34" charset="0"/>
              <a:cs typeface="Arial" panose="020B0604020202020204" pitchFamily="34" charset="0"/>
            </a:endParaRPr>
          </a:p>
          <a:p>
            <a:pPr marL="514350" indent="-514350">
              <a:buFontTx/>
              <a:buAutoNum type="arabicPeriod"/>
            </a:pPr>
            <a:r>
              <a:rPr lang="en-US" sz="2800" dirty="0">
                <a:solidFill>
                  <a:prstClr val="black"/>
                </a:solidFill>
                <a:latin typeface="Arial" panose="020B0604020202020204" pitchFamily="34" charset="0"/>
                <a:cs typeface="Arial" panose="020B0604020202020204" pitchFamily="34" charset="0"/>
              </a:rPr>
              <a:t>How to </a:t>
            </a:r>
            <a:r>
              <a:rPr lang="en-US" sz="2800" dirty="0">
                <a:solidFill>
                  <a:srgbClr val="FF0000"/>
                </a:solidFill>
                <a:latin typeface="Arial" panose="020B0604020202020204" pitchFamily="34" charset="0"/>
                <a:cs typeface="Arial" panose="020B0604020202020204" pitchFamily="34" charset="0"/>
              </a:rPr>
              <a:t>localize </a:t>
            </a:r>
            <a:r>
              <a:rPr lang="en-US" sz="2800" dirty="0">
                <a:solidFill>
                  <a:srgbClr val="5B9BD5"/>
                </a:solidFill>
                <a:latin typeface="Arial" panose="020B0604020202020204" pitchFamily="34" charset="0"/>
                <a:cs typeface="Arial" panose="020B0604020202020204" pitchFamily="34" charset="0"/>
              </a:rPr>
              <a:t>users</a:t>
            </a:r>
          </a:p>
        </p:txBody>
      </p:sp>
      <p:sp>
        <p:nvSpPr>
          <p:cNvPr id="7" name="Title 1"/>
          <p:cNvSpPr txBox="1">
            <a:spLocks/>
          </p:cNvSpPr>
          <p:nvPr/>
        </p:nvSpPr>
        <p:spPr>
          <a:xfrm>
            <a:off x="2271261" y="2951061"/>
            <a:ext cx="4320462" cy="681892"/>
          </a:xfrm>
          <a:prstGeom prst="rect">
            <a:avLst/>
          </a:prstGeom>
          <a:solidFill>
            <a:schemeClr val="bg1">
              <a:lumMod val="85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dirty="0">
                <a:solidFill>
                  <a:prstClr val="black"/>
                </a:solidFill>
                <a:latin typeface="Arial" panose="020B0604020202020204" pitchFamily="34" charset="0"/>
                <a:cs typeface="Arial" panose="020B0604020202020204" pitchFamily="34" charset="0"/>
              </a:rPr>
              <a:t> 3 main design questions:</a:t>
            </a:r>
          </a:p>
        </p:txBody>
      </p:sp>
      <p:grpSp>
        <p:nvGrpSpPr>
          <p:cNvPr id="2" name="Group 10"/>
          <p:cNvGrpSpPr/>
          <p:nvPr/>
        </p:nvGrpSpPr>
        <p:grpSpPr>
          <a:xfrm>
            <a:off x="6965991" y="4547255"/>
            <a:ext cx="1149483" cy="1252957"/>
            <a:chOff x="6965991" y="4547255"/>
            <a:chExt cx="1149483" cy="1252957"/>
          </a:xfrm>
        </p:grpSpPr>
        <p:pic>
          <p:nvPicPr>
            <p:cNvPr id="9" name="Picture 8"/>
            <p:cNvPicPr>
              <a:picLocks noChangeAspect="1"/>
            </p:cNvPicPr>
            <p:nvPr/>
          </p:nvPicPr>
          <p:blipFill>
            <a:blip r:embed="rId2"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rot="5400000" flipH="1" flipV="1">
              <a:off x="6619524" y="4914797"/>
              <a:ext cx="1231882" cy="538948"/>
            </a:xfrm>
            <a:prstGeom prst="rect">
              <a:avLst/>
            </a:prstGeom>
          </p:spPr>
        </p:pic>
        <p:pic>
          <p:nvPicPr>
            <p:cNvPr id="10" name="Picture 9"/>
            <p:cNvPicPr>
              <a:picLocks noChangeAspect="1"/>
            </p:cNvPicPr>
            <p:nvPr/>
          </p:nvPicPr>
          <p:blipFill>
            <a:blip r:embed="rId2"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rot="16200000" flipH="1" flipV="1">
              <a:off x="7230059" y="4893722"/>
              <a:ext cx="1231882" cy="538948"/>
            </a:xfrm>
            <a:prstGeom prst="rect">
              <a:avLst/>
            </a:prstGeom>
          </p:spPr>
        </p:pic>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 name="Title 1"/>
          <p:cNvSpPr txBox="1">
            <a:spLocks/>
          </p:cNvSpPr>
          <p:nvPr/>
        </p:nvSpPr>
        <p:spPr>
          <a:xfrm>
            <a:off x="1073841" y="3507149"/>
            <a:ext cx="7093459" cy="249001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14350" indent="-514350">
              <a:buFont typeface="+mj-lt"/>
              <a:buAutoNum type="arabicPeriod"/>
            </a:pPr>
            <a:r>
              <a:rPr lang="en-US" sz="2800" dirty="0">
                <a:solidFill>
                  <a:prstClr val="black"/>
                </a:solidFill>
                <a:latin typeface="Arial" panose="020B0604020202020204" pitchFamily="34" charset="0"/>
                <a:cs typeface="Arial" panose="020B0604020202020204" pitchFamily="34" charset="0"/>
              </a:rPr>
              <a:t>How to </a:t>
            </a:r>
            <a:r>
              <a:rPr lang="en-US" sz="2800" dirty="0">
                <a:solidFill>
                  <a:srgbClr val="FF0000"/>
                </a:solidFill>
                <a:latin typeface="Arial" panose="020B0604020202020204" pitchFamily="34" charset="0"/>
                <a:cs typeface="Arial" panose="020B0604020202020204" pitchFamily="34" charset="0"/>
              </a:rPr>
              <a:t>automatically </a:t>
            </a:r>
            <a:r>
              <a:rPr lang="en-US" sz="2800" dirty="0">
                <a:solidFill>
                  <a:prstClr val="black"/>
                </a:solidFill>
                <a:latin typeface="Arial" panose="020B0604020202020204" pitchFamily="34" charset="0"/>
                <a:cs typeface="Arial" panose="020B0604020202020204" pitchFamily="34" charset="0"/>
              </a:rPr>
              <a:t>detect </a:t>
            </a:r>
            <a:r>
              <a:rPr lang="en-US" sz="2800" dirty="0">
                <a:solidFill>
                  <a:srgbClr val="5B9BD5"/>
                </a:solidFill>
                <a:latin typeface="Arial" panose="020B0604020202020204" pitchFamily="34" charset="0"/>
                <a:cs typeface="Arial" panose="020B0604020202020204" pitchFamily="34" charset="0"/>
              </a:rPr>
              <a:t>landmarks</a:t>
            </a:r>
          </a:p>
          <a:p>
            <a:pPr marL="514350" indent="-514350"/>
            <a:endParaRPr lang="en-US" sz="2800" dirty="0">
              <a:solidFill>
                <a:prstClr val="black"/>
              </a:solidFill>
              <a:latin typeface="Arial" panose="020B0604020202020204" pitchFamily="34" charset="0"/>
              <a:cs typeface="Arial" panose="020B0604020202020204" pitchFamily="34" charset="0"/>
            </a:endParaRPr>
          </a:p>
          <a:p>
            <a:pPr marL="514350" indent="-514350"/>
            <a:endParaRPr lang="en-US" sz="2800" dirty="0">
              <a:solidFill>
                <a:prstClr val="black"/>
              </a:solidFill>
              <a:latin typeface="Arial" panose="020B0604020202020204" pitchFamily="34" charset="0"/>
              <a:cs typeface="Arial" panose="020B0604020202020204" pitchFamily="34" charset="0"/>
            </a:endParaRPr>
          </a:p>
          <a:p>
            <a:pPr marL="514350" indent="-514350"/>
            <a:endParaRPr lang="en-US" sz="2800" dirty="0">
              <a:solidFill>
                <a:prstClr val="black"/>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4" cstate="print">
            <a:duotone>
              <a:schemeClr val="bg2">
                <a:shade val="45000"/>
                <a:satMod val="135000"/>
              </a:schemeClr>
              <a:prstClr val="white"/>
            </a:duotone>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t="52939"/>
          <a:stretch/>
        </p:blipFill>
        <p:spPr>
          <a:xfrm>
            <a:off x="-574412" y="3803073"/>
            <a:ext cx="8964032" cy="2524643"/>
          </a:xfrm>
          <a:prstGeom prst="rect">
            <a:avLst/>
          </a:prstGeom>
        </p:spPr>
      </p:pic>
      <p:pic>
        <p:nvPicPr>
          <p:cNvPr id="13" name="Picture 12"/>
          <p:cNvPicPr>
            <a:picLocks noChangeAspect="1"/>
          </p:cNvPicPr>
          <p:nvPr/>
        </p:nvPicPr>
        <p:blipFill>
          <a:blip r:embed="rId5"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3668436" y="5853876"/>
            <a:ext cx="478336" cy="790513"/>
          </a:xfrm>
          <a:prstGeom prst="rect">
            <a:avLst/>
          </a:prstGeom>
        </p:spPr>
      </p:pic>
      <p:sp>
        <p:nvSpPr>
          <p:cNvPr id="14" name="Oval 13"/>
          <p:cNvSpPr/>
          <p:nvPr/>
        </p:nvSpPr>
        <p:spPr>
          <a:xfrm>
            <a:off x="3832913" y="5913515"/>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5" name="Oval 14"/>
          <p:cNvSpPr/>
          <p:nvPr/>
        </p:nvSpPr>
        <p:spPr>
          <a:xfrm>
            <a:off x="3836535" y="5602929"/>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6" name="Oval 15"/>
          <p:cNvSpPr/>
          <p:nvPr/>
        </p:nvSpPr>
        <p:spPr>
          <a:xfrm>
            <a:off x="4026118" y="5290579"/>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7" name="Oval 16"/>
          <p:cNvSpPr/>
          <p:nvPr/>
        </p:nvSpPr>
        <p:spPr>
          <a:xfrm>
            <a:off x="4127306" y="5111413"/>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8" name="Oval 17"/>
          <p:cNvSpPr/>
          <p:nvPr/>
        </p:nvSpPr>
        <p:spPr>
          <a:xfrm>
            <a:off x="4379469" y="5065539"/>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9" name="Oval 18"/>
          <p:cNvSpPr/>
          <p:nvPr/>
        </p:nvSpPr>
        <p:spPr>
          <a:xfrm>
            <a:off x="4646954" y="4971093"/>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20" name="Oval 19"/>
          <p:cNvSpPr/>
          <p:nvPr/>
        </p:nvSpPr>
        <p:spPr>
          <a:xfrm>
            <a:off x="4905192" y="5016813"/>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21" name="Oval 20"/>
          <p:cNvSpPr/>
          <p:nvPr/>
        </p:nvSpPr>
        <p:spPr>
          <a:xfrm>
            <a:off x="5153007" y="5048702"/>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22" name="Oval 21"/>
          <p:cNvSpPr/>
          <p:nvPr/>
        </p:nvSpPr>
        <p:spPr>
          <a:xfrm>
            <a:off x="5418868" y="4999581"/>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24" name="Oval 23"/>
          <p:cNvSpPr/>
          <p:nvPr/>
        </p:nvSpPr>
        <p:spPr>
          <a:xfrm>
            <a:off x="5646759" y="5004676"/>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25" name="Oval 24"/>
          <p:cNvSpPr/>
          <p:nvPr/>
        </p:nvSpPr>
        <p:spPr>
          <a:xfrm>
            <a:off x="6701753" y="5045301"/>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26" name="Oval 25"/>
          <p:cNvSpPr/>
          <p:nvPr/>
        </p:nvSpPr>
        <p:spPr>
          <a:xfrm>
            <a:off x="5935963" y="5024586"/>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27" name="Oval 26"/>
          <p:cNvSpPr/>
          <p:nvPr/>
        </p:nvSpPr>
        <p:spPr>
          <a:xfrm>
            <a:off x="6162281" y="5017469"/>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28" name="Oval 27"/>
          <p:cNvSpPr/>
          <p:nvPr/>
        </p:nvSpPr>
        <p:spPr>
          <a:xfrm>
            <a:off x="6441097" y="5070306"/>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2" name="Slide Number Placeholder 1"/>
          <p:cNvSpPr>
            <a:spLocks noGrp="1"/>
          </p:cNvSpPr>
          <p:nvPr>
            <p:ph type="sldNum" sz="quarter" idx="12"/>
          </p:nvPr>
        </p:nvSpPr>
        <p:spPr/>
        <p:txBody>
          <a:bodyPr/>
          <a:lstStyle/>
          <a:p>
            <a:fld id="{08121D26-3776-4CAD-941E-DCE84D7DFAC2}" type="slidenum">
              <a:rPr lang="en-US" smtClean="0">
                <a:solidFill>
                  <a:prstClr val="black">
                    <a:tint val="75000"/>
                  </a:prstClr>
                </a:solidFill>
              </a:rPr>
              <a:pPr/>
              <a:t>17</a:t>
            </a:fld>
            <a:endParaRPr lang="en-US">
              <a:solidFill>
                <a:prstClr val="black">
                  <a:tint val="75000"/>
                </a:prstClr>
              </a:solidFill>
            </a:endParaRPr>
          </a:p>
        </p:txBody>
      </p:sp>
      <p:sp>
        <p:nvSpPr>
          <p:cNvPr id="29" name="Rectangle 28"/>
          <p:cNvSpPr/>
          <p:nvPr/>
        </p:nvSpPr>
        <p:spPr>
          <a:xfrm>
            <a:off x="6223241" y="3410623"/>
            <a:ext cx="2594035" cy="292608"/>
          </a:xfrm>
          <a:prstGeom prst="rect">
            <a:avLst/>
          </a:prstGeom>
          <a:solidFill>
            <a:schemeClr val="accent1">
              <a:lumMod val="60000"/>
              <a:lumOff val="40000"/>
            </a:schemeClr>
          </a:solidFill>
          <a:ln>
            <a:solidFill>
              <a:schemeClr val="accent1">
                <a:lumMod val="60000"/>
                <a:lumOff val="4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dirty="0">
                <a:solidFill>
                  <a:prstClr val="black"/>
                </a:solidFill>
                <a:latin typeface="Arial" panose="020B0604020202020204" pitchFamily="34" charset="0"/>
                <a:cs typeface="Arial" panose="020B0604020202020204" pitchFamily="34" charset="0"/>
              </a:rPr>
              <a:t>&lt;location, sensor data&gt;</a:t>
            </a:r>
          </a:p>
        </p:txBody>
      </p:sp>
      <p:cxnSp>
        <p:nvCxnSpPr>
          <p:cNvPr id="5" name="Straight Connector 4"/>
          <p:cNvCxnSpPr/>
          <p:nvPr/>
        </p:nvCxnSpPr>
        <p:spPr>
          <a:xfrm flipH="1">
            <a:off x="6027403" y="3769541"/>
            <a:ext cx="765790" cy="1201552"/>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31" name="Rectangle 30"/>
          <p:cNvSpPr/>
          <p:nvPr/>
        </p:nvSpPr>
        <p:spPr>
          <a:xfrm>
            <a:off x="5646759" y="5461312"/>
            <a:ext cx="2568327" cy="497923"/>
          </a:xfrm>
          <a:prstGeom prst="rect">
            <a:avLst/>
          </a:prstGeom>
          <a:solidFill>
            <a:schemeClr val="accent2">
              <a:lumMod val="60000"/>
              <a:lumOff val="40000"/>
              <a:alpha val="93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914400">
              <a:spcBef>
                <a:spcPts val="425"/>
              </a:spcBef>
              <a:buFont typeface="Wingdings" charset="2"/>
              <a:buNone/>
              <a:defRPr/>
            </a:pPr>
            <a:r>
              <a:rPr lang="en-US" sz="2500" dirty="0">
                <a:solidFill>
                  <a:prstClr val="black"/>
                </a:solidFill>
                <a:latin typeface="Arial" panose="020B0604020202020204" pitchFamily="34" charset="0"/>
                <a:cs typeface="Arial" panose="020B0604020202020204" pitchFamily="34" charset="0"/>
                <a:sym typeface="Helvetica" charset="0"/>
              </a:rPr>
              <a:t>Rough estimate</a:t>
            </a:r>
          </a:p>
        </p:txBody>
      </p:sp>
      <p:sp>
        <p:nvSpPr>
          <p:cNvPr id="23" name="Title 1"/>
          <p:cNvSpPr txBox="1">
            <a:spLocks/>
          </p:cNvSpPr>
          <p:nvPr/>
        </p:nvSpPr>
        <p:spPr>
          <a:xfrm>
            <a:off x="318204" y="127311"/>
            <a:ext cx="8825795" cy="50945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3500" dirty="0" smtClean="0">
                <a:solidFill>
                  <a:prstClr val="black"/>
                </a:solidFill>
                <a:latin typeface="Arial" panose="020B0604020202020204" pitchFamily="34" charset="0"/>
                <a:cs typeface="Arial" panose="020B0604020202020204" pitchFamily="34" charset="0"/>
              </a:rPr>
              <a:t>Raw </a:t>
            </a:r>
            <a:r>
              <a:rPr lang="en-US" altLang="en-US" sz="3500" dirty="0">
                <a:solidFill>
                  <a:prstClr val="black"/>
                </a:solidFill>
                <a:latin typeface="Arial" panose="020B0604020202020204" pitchFamily="34" charset="0"/>
                <a:cs typeface="Arial" panose="020B0604020202020204" pitchFamily="34" charset="0"/>
              </a:rPr>
              <a:t>Sensor </a:t>
            </a:r>
            <a:r>
              <a:rPr lang="en-US" altLang="en-US" sz="3500" dirty="0">
                <a:solidFill>
                  <a:prstClr val="black"/>
                </a:solidFill>
                <a:latin typeface="Arial" panose="020B0604020202020204" pitchFamily="34" charset="0"/>
                <a:cs typeface="Arial" panose="020B0604020202020204" pitchFamily="34" charset="0"/>
                <a:sym typeface="Wingdings" panose="05000000000000000000" pitchFamily="2" charset="2"/>
              </a:rPr>
              <a:t> </a:t>
            </a:r>
            <a:r>
              <a:rPr lang="en-US" altLang="en-US" sz="3500" dirty="0" smtClean="0">
                <a:solidFill>
                  <a:prstClr val="black"/>
                </a:solidFill>
                <a:latin typeface="Arial" panose="020B0604020202020204" pitchFamily="34" charset="0"/>
                <a:cs typeface="Arial" panose="020B0604020202020204" pitchFamily="34" charset="0"/>
                <a:sym typeface="Wingdings" panose="05000000000000000000" pitchFamily="2" charset="2"/>
              </a:rPr>
              <a:t>Landmarks</a:t>
            </a:r>
            <a:endParaRPr lang="en-US" sz="3500" dirty="0">
              <a:solidFill>
                <a:prstClr val="black"/>
              </a:solidFill>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865567272"/>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advTm="121"/>
    </mc:Choice>
    <mc:Fallback>
      <p:transition spd="slow" advTm="12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3.05556E-6 -1.11111E-6 L 3.05556E-6 -0.13449 L 0.01163 -0.19699 L 0.0467 -0.21898 L 0.30573 -0.21481 " pathEditMode="relative" rAng="0" ptsTypes="AAAAA">
                                      <p:cBhvr>
                                        <p:cTn id="6" dur="2000" fill="hold"/>
                                        <p:tgtEl>
                                          <p:spTgt spid="13"/>
                                        </p:tgtEl>
                                        <p:attrNameLst>
                                          <p:attrName>ppt_x</p:attrName>
                                          <p:attrName>ppt_y</p:attrName>
                                        </p:attrNameLst>
                                      </p:cBhvr>
                                      <p:rCtr x="15278" y="-10949"/>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4"/>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6"/>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7"/>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8"/>
                                        </p:tgtEl>
                                        <p:attrNameLst>
                                          <p:attrName>style.visibility</p:attrName>
                                        </p:attrNameLst>
                                      </p:cBhvr>
                                      <p:to>
                                        <p:strVal val="visible"/>
                                      </p:to>
                                    </p:set>
                                  </p:childTnLst>
                                </p:cTn>
                              </p:par>
                            </p:childTnLst>
                          </p:cTn>
                        </p:par>
                        <p:par>
                          <p:cTn id="37" fill="hold">
                            <p:stCondLst>
                              <p:cond delay="0"/>
                            </p:stCondLst>
                            <p:childTnLst>
                              <p:par>
                                <p:cTn id="38" presetID="10" presetClass="entr" presetSubtype="0" fill="hold" grpId="1" nodeType="afterEffect">
                                  <p:stCondLst>
                                    <p:cond delay="0"/>
                                  </p:stCondLst>
                                  <p:childTnLst>
                                    <p:set>
                                      <p:cBhvr>
                                        <p:cTn id="39" dur="1" fill="hold">
                                          <p:stCondLst>
                                            <p:cond delay="0"/>
                                          </p:stCondLst>
                                        </p:cTn>
                                        <p:tgtEl>
                                          <p:spTgt spid="31"/>
                                        </p:tgtEl>
                                        <p:attrNameLst>
                                          <p:attrName>style.visibility</p:attrName>
                                        </p:attrNameLst>
                                      </p:cBhvr>
                                      <p:to>
                                        <p:strVal val="visible"/>
                                      </p:to>
                                    </p:set>
                                    <p:animEffect transition="in" filter="fade">
                                      <p:cBhvr>
                                        <p:cTn id="40" dur="500"/>
                                        <p:tgtEl>
                                          <p:spTgt spid="31"/>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xit" presetSubtype="0" fill="hold" grpId="0" nodeType="clickEffect">
                                  <p:stCondLst>
                                    <p:cond delay="0"/>
                                  </p:stCondLst>
                                  <p:childTnLst>
                                    <p:animEffect transition="out" filter="fade">
                                      <p:cBhvr>
                                        <p:cTn id="44" dur="500"/>
                                        <p:tgtEl>
                                          <p:spTgt spid="31"/>
                                        </p:tgtEl>
                                      </p:cBhvr>
                                    </p:animEffect>
                                    <p:set>
                                      <p:cBhvr>
                                        <p:cTn id="45" dur="1" fill="hold">
                                          <p:stCondLst>
                                            <p:cond delay="499"/>
                                          </p:stCondLst>
                                        </p:cTn>
                                        <p:tgtEl>
                                          <p:spTgt spid="31"/>
                                        </p:tgtEl>
                                        <p:attrNameLst>
                                          <p:attrName>style.visibility</p:attrName>
                                        </p:attrNameLst>
                                      </p:cBhvr>
                                      <p:to>
                                        <p:strVal val="hidden"/>
                                      </p:to>
                                    </p:se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0" nodeType="clickEffect">
                                  <p:stCondLst>
                                    <p:cond delay="0"/>
                                  </p:stCondLst>
                                  <p:childTnLst>
                                    <p:set>
                                      <p:cBhvr>
                                        <p:cTn id="49" dur="1" fill="hold">
                                          <p:stCondLst>
                                            <p:cond delay="0"/>
                                          </p:stCondLst>
                                        </p:cTn>
                                        <p:tgtEl>
                                          <p:spTgt spid="29"/>
                                        </p:tgtEl>
                                        <p:attrNameLst>
                                          <p:attrName>style.visibility</p:attrName>
                                        </p:attrNameLst>
                                      </p:cBhvr>
                                      <p:to>
                                        <p:strVal val="visible"/>
                                      </p:to>
                                    </p:set>
                                  </p:childTnLst>
                                </p:cTn>
                              </p:par>
                              <p:par>
                                <p:cTn id="50" presetID="1" presetClass="entr" presetSubtype="0" fill="hold" nodeType="withEffect">
                                  <p:stCondLst>
                                    <p:cond delay="0"/>
                                  </p:stCondLst>
                                  <p:childTnLst>
                                    <p:set>
                                      <p:cBhvr>
                                        <p:cTn id="5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P spid="17" grpId="0" animBg="1"/>
      <p:bldP spid="18" grpId="0" animBg="1"/>
      <p:bldP spid="19" grpId="0" animBg="1"/>
      <p:bldP spid="20" grpId="0" animBg="1"/>
      <p:bldP spid="21" grpId="0" animBg="1"/>
      <p:bldP spid="22" grpId="0" animBg="1"/>
      <p:bldP spid="24" grpId="0" animBg="1"/>
      <p:bldP spid="25" grpId="0" animBg="1"/>
      <p:bldP spid="26" grpId="0" animBg="1"/>
      <p:bldP spid="27" grpId="0" animBg="1"/>
      <p:bldP spid="28" grpId="0" animBg="1"/>
      <p:bldP spid="29" grpId="0" animBg="1"/>
      <p:bldP spid="31" grpId="0" animBg="1"/>
      <p:bldP spid="31" grpId="1" animBg="1"/>
    </p:bld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24" name="Picture 123"/>
          <p:cNvPicPr>
            <a:picLocks noChangeAspect="1"/>
          </p:cNvPicPr>
          <p:nvPr/>
        </p:nvPicPr>
        <p:blipFill rotWithShape="1">
          <a:blip r:embed="rId4" cstate="print">
            <a:duotone>
              <a:schemeClr val="bg2">
                <a:shade val="45000"/>
                <a:satMod val="135000"/>
              </a:schemeClr>
              <a:prstClr val="white"/>
            </a:duotone>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t="52939"/>
          <a:stretch/>
        </p:blipFill>
        <p:spPr>
          <a:xfrm>
            <a:off x="-574412" y="3803073"/>
            <a:ext cx="8964032" cy="2524643"/>
          </a:xfrm>
          <a:prstGeom prst="rect">
            <a:avLst/>
          </a:prstGeom>
        </p:spPr>
      </p:pic>
      <p:grpSp>
        <p:nvGrpSpPr>
          <p:cNvPr id="4" name="Group 1854"/>
          <p:cNvGrpSpPr>
            <a:grpSpLocks/>
          </p:cNvGrpSpPr>
          <p:nvPr/>
        </p:nvGrpSpPr>
        <p:grpSpPr bwMode="auto">
          <a:xfrm>
            <a:off x="2089980" y="675618"/>
            <a:ext cx="3327400" cy="2435267"/>
            <a:chOff x="3149600" y="3965533"/>
            <a:chExt cx="3327400" cy="2435267"/>
          </a:xfrm>
        </p:grpSpPr>
        <p:grpSp>
          <p:nvGrpSpPr>
            <p:cNvPr id="5" name="Group 4"/>
            <p:cNvGrpSpPr>
              <a:grpSpLocks/>
            </p:cNvGrpSpPr>
            <p:nvPr/>
          </p:nvGrpSpPr>
          <p:grpSpPr bwMode="auto">
            <a:xfrm>
              <a:off x="3149600" y="3965533"/>
              <a:ext cx="3327400" cy="2435267"/>
              <a:chOff x="0" y="292"/>
              <a:chExt cx="7773" cy="4572"/>
            </a:xfrm>
          </p:grpSpPr>
          <p:pic>
            <p:nvPicPr>
              <p:cNvPr id="156" name="Picture 2"/>
              <p:cNvPicPr>
                <a:picLocks noChangeAspect="1" noChangeArrowheads="1"/>
              </p:cNvPicPr>
              <p:nvPr/>
            </p:nvPicPr>
            <p:blipFill rotWithShape="1">
              <a:blip r:embed="rId5"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t="5996"/>
              <a:stretch/>
            </p:blipFill>
            <p:spPr bwMode="auto">
              <a:xfrm>
                <a:off x="0" y="292"/>
                <a:ext cx="7773" cy="4572"/>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round/>
                    <a:headEnd/>
                    <a:tailEnd/>
                  </a14:hiddenLine>
                </a:ext>
              </a:extLst>
            </p:spPr>
          </p:pic>
          <p:sp>
            <p:nvSpPr>
              <p:cNvPr id="157" name="Rectangle 3"/>
              <p:cNvSpPr>
                <a:spLocks/>
              </p:cNvSpPr>
              <p:nvPr/>
            </p:nvSpPr>
            <p:spPr bwMode="auto">
              <a:xfrm>
                <a:off x="2243" y="878"/>
                <a:ext cx="3666" cy="3058"/>
              </a:xfrm>
              <a:prstGeom prst="rect">
                <a:avLst/>
              </a:prstGeom>
              <a:solidFill>
                <a:srgbClr val="FFFFFF"/>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cs typeface="Gungsuh" pitchFamily="18" charset="-127"/>
                </a:endParaRPr>
              </a:p>
            </p:txBody>
          </p:sp>
        </p:grpSp>
        <p:sp>
          <p:nvSpPr>
            <p:cNvPr id="155" name="Rectangle 6"/>
            <p:cNvSpPr>
              <a:spLocks/>
            </p:cNvSpPr>
            <p:nvPr/>
          </p:nvSpPr>
          <p:spPr bwMode="auto">
            <a:xfrm>
              <a:off x="4160351" y="4085944"/>
              <a:ext cx="1372171" cy="276999"/>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buFont typeface="Wingdings" panose="05000000000000000000" pitchFamily="2" charset="2"/>
                <a:buNone/>
              </a:pPr>
              <a:r>
                <a:rPr lang="en-US" altLang="en-US" dirty="0" smtClean="0">
                  <a:solidFill>
                    <a:prstClr val="black"/>
                  </a:solidFill>
                  <a:latin typeface="Arial" panose="020B0604020202020204" pitchFamily="34" charset="0"/>
                  <a:cs typeface="Arial" panose="020B0604020202020204" pitchFamily="34" charset="0"/>
                  <a:sym typeface="Helvetica" panose="020B0604020202020204" pitchFamily="34" charset="0"/>
                </a:rPr>
                <a:t>sensor space</a:t>
              </a:r>
              <a:endParaRPr lang="en-US" altLang="en-US" dirty="0">
                <a:solidFill>
                  <a:prstClr val="black"/>
                </a:solidFill>
                <a:latin typeface="Arial" panose="020B0604020202020204" pitchFamily="34" charset="0"/>
                <a:cs typeface="Arial" panose="020B0604020202020204" pitchFamily="34" charset="0"/>
                <a:sym typeface="Helvetica" panose="020B0604020202020204" pitchFamily="34" charset="0"/>
              </a:endParaRPr>
            </a:p>
          </p:txBody>
        </p:sp>
      </p:grpSp>
      <p:grpSp>
        <p:nvGrpSpPr>
          <p:cNvPr id="7" name="Group 1851"/>
          <p:cNvGrpSpPr>
            <a:grpSpLocks/>
          </p:cNvGrpSpPr>
          <p:nvPr/>
        </p:nvGrpSpPr>
        <p:grpSpPr bwMode="auto">
          <a:xfrm>
            <a:off x="3207580" y="1378888"/>
            <a:ext cx="358378" cy="550897"/>
            <a:chOff x="4267200" y="4830563"/>
            <a:chExt cx="224526" cy="389516"/>
          </a:xfrm>
        </p:grpSpPr>
        <p:sp>
          <p:nvSpPr>
            <p:cNvPr id="159" name="Oval 457"/>
            <p:cNvSpPr>
              <a:spLocks/>
            </p:cNvSpPr>
            <p:nvPr/>
          </p:nvSpPr>
          <p:spPr bwMode="auto">
            <a:xfrm>
              <a:off x="4342042" y="492944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60" name="Oval 458"/>
            <p:cNvSpPr>
              <a:spLocks/>
            </p:cNvSpPr>
            <p:nvPr/>
          </p:nvSpPr>
          <p:spPr bwMode="auto">
            <a:xfrm>
              <a:off x="4373226" y="4959403"/>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61" name="Oval 460"/>
            <p:cNvSpPr>
              <a:spLocks/>
            </p:cNvSpPr>
            <p:nvPr/>
          </p:nvSpPr>
          <p:spPr bwMode="auto">
            <a:xfrm>
              <a:off x="4410647" y="488150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62" name="Oval 466"/>
            <p:cNvSpPr>
              <a:spLocks/>
            </p:cNvSpPr>
            <p:nvPr/>
          </p:nvSpPr>
          <p:spPr bwMode="auto">
            <a:xfrm>
              <a:off x="4373226" y="4959403"/>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63" name="Oval 467"/>
            <p:cNvSpPr>
              <a:spLocks/>
            </p:cNvSpPr>
            <p:nvPr/>
          </p:nvSpPr>
          <p:spPr bwMode="auto">
            <a:xfrm>
              <a:off x="4404410" y="4989366"/>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64" name="Oval 469"/>
            <p:cNvSpPr>
              <a:spLocks/>
            </p:cNvSpPr>
            <p:nvPr/>
          </p:nvSpPr>
          <p:spPr bwMode="auto">
            <a:xfrm>
              <a:off x="4441831" y="4911462"/>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65" name="Oval 547"/>
            <p:cNvSpPr>
              <a:spLocks/>
            </p:cNvSpPr>
            <p:nvPr/>
          </p:nvSpPr>
          <p:spPr bwMode="auto">
            <a:xfrm>
              <a:off x="4429358" y="5049291"/>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66" name="Oval 583"/>
            <p:cNvSpPr>
              <a:spLocks/>
            </p:cNvSpPr>
            <p:nvPr/>
          </p:nvSpPr>
          <p:spPr bwMode="auto">
            <a:xfrm>
              <a:off x="4345160" y="4878503"/>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67" name="Oval 584"/>
            <p:cNvSpPr>
              <a:spLocks/>
            </p:cNvSpPr>
            <p:nvPr/>
          </p:nvSpPr>
          <p:spPr bwMode="auto">
            <a:xfrm>
              <a:off x="4376344" y="4908466"/>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68" name="Oval 586"/>
            <p:cNvSpPr>
              <a:spLocks/>
            </p:cNvSpPr>
            <p:nvPr/>
          </p:nvSpPr>
          <p:spPr bwMode="auto">
            <a:xfrm>
              <a:off x="4413765" y="4830563"/>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69" name="Oval 592"/>
            <p:cNvSpPr>
              <a:spLocks/>
            </p:cNvSpPr>
            <p:nvPr/>
          </p:nvSpPr>
          <p:spPr bwMode="auto">
            <a:xfrm>
              <a:off x="4376344" y="4908466"/>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70" name="Oval 593"/>
            <p:cNvSpPr>
              <a:spLocks/>
            </p:cNvSpPr>
            <p:nvPr/>
          </p:nvSpPr>
          <p:spPr bwMode="auto">
            <a:xfrm>
              <a:off x="4407529" y="493842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71" name="Oval 595"/>
            <p:cNvSpPr>
              <a:spLocks/>
            </p:cNvSpPr>
            <p:nvPr/>
          </p:nvSpPr>
          <p:spPr bwMode="auto">
            <a:xfrm>
              <a:off x="4444950" y="4860526"/>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72" name="Oval 601"/>
            <p:cNvSpPr>
              <a:spLocks/>
            </p:cNvSpPr>
            <p:nvPr/>
          </p:nvSpPr>
          <p:spPr bwMode="auto">
            <a:xfrm>
              <a:off x="4289029" y="5028317"/>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73" name="Oval 602"/>
            <p:cNvSpPr>
              <a:spLocks/>
            </p:cNvSpPr>
            <p:nvPr/>
          </p:nvSpPr>
          <p:spPr bwMode="auto">
            <a:xfrm>
              <a:off x="4320213" y="505828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74" name="Oval 603"/>
            <p:cNvSpPr>
              <a:spLocks/>
            </p:cNvSpPr>
            <p:nvPr/>
          </p:nvSpPr>
          <p:spPr bwMode="auto">
            <a:xfrm>
              <a:off x="4444950" y="5028317"/>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75" name="Oval 604"/>
            <p:cNvSpPr>
              <a:spLocks/>
            </p:cNvSpPr>
            <p:nvPr/>
          </p:nvSpPr>
          <p:spPr bwMode="auto">
            <a:xfrm>
              <a:off x="4343400" y="495300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76" name="Oval 605"/>
            <p:cNvSpPr>
              <a:spLocks/>
            </p:cNvSpPr>
            <p:nvPr/>
          </p:nvSpPr>
          <p:spPr bwMode="auto">
            <a:xfrm>
              <a:off x="4395055" y="508225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77" name="Oval 606"/>
            <p:cNvSpPr>
              <a:spLocks/>
            </p:cNvSpPr>
            <p:nvPr/>
          </p:nvSpPr>
          <p:spPr bwMode="auto">
            <a:xfrm>
              <a:off x="4395055" y="5028317"/>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78" name="Oval 609"/>
            <p:cNvSpPr>
              <a:spLocks/>
            </p:cNvSpPr>
            <p:nvPr/>
          </p:nvSpPr>
          <p:spPr bwMode="auto">
            <a:xfrm>
              <a:off x="4444950" y="4980377"/>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79" name="Oval 610"/>
            <p:cNvSpPr>
              <a:spLocks/>
            </p:cNvSpPr>
            <p:nvPr/>
          </p:nvSpPr>
          <p:spPr bwMode="auto">
            <a:xfrm>
              <a:off x="4320213" y="505828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80" name="Oval 611"/>
            <p:cNvSpPr>
              <a:spLocks/>
            </p:cNvSpPr>
            <p:nvPr/>
          </p:nvSpPr>
          <p:spPr bwMode="auto">
            <a:xfrm>
              <a:off x="4351397" y="5088243"/>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81" name="Oval 613"/>
            <p:cNvSpPr>
              <a:spLocks/>
            </p:cNvSpPr>
            <p:nvPr/>
          </p:nvSpPr>
          <p:spPr bwMode="auto">
            <a:xfrm>
              <a:off x="4388818" y="501033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82" name="Oval 614"/>
            <p:cNvSpPr>
              <a:spLocks/>
            </p:cNvSpPr>
            <p:nvPr/>
          </p:nvSpPr>
          <p:spPr bwMode="auto">
            <a:xfrm>
              <a:off x="4426239" y="5112213"/>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83" name="Oval 615"/>
            <p:cNvSpPr>
              <a:spLocks/>
            </p:cNvSpPr>
            <p:nvPr/>
          </p:nvSpPr>
          <p:spPr bwMode="auto">
            <a:xfrm>
              <a:off x="4426239" y="505828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84" name="Oval 619"/>
            <p:cNvSpPr>
              <a:spLocks/>
            </p:cNvSpPr>
            <p:nvPr/>
          </p:nvSpPr>
          <p:spPr bwMode="auto">
            <a:xfrm>
              <a:off x="4267200" y="509123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85" name="Oval 620"/>
            <p:cNvSpPr>
              <a:spLocks/>
            </p:cNvSpPr>
            <p:nvPr/>
          </p:nvSpPr>
          <p:spPr bwMode="auto">
            <a:xfrm>
              <a:off x="4298384" y="5121202"/>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86" name="Oval 621"/>
            <p:cNvSpPr>
              <a:spLocks/>
            </p:cNvSpPr>
            <p:nvPr/>
          </p:nvSpPr>
          <p:spPr bwMode="auto">
            <a:xfrm>
              <a:off x="4423121" y="509123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87" name="Oval 622"/>
            <p:cNvSpPr>
              <a:spLocks/>
            </p:cNvSpPr>
            <p:nvPr/>
          </p:nvSpPr>
          <p:spPr bwMode="auto">
            <a:xfrm>
              <a:off x="4335805" y="504329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88" name="Oval 623"/>
            <p:cNvSpPr>
              <a:spLocks/>
            </p:cNvSpPr>
            <p:nvPr/>
          </p:nvSpPr>
          <p:spPr bwMode="auto">
            <a:xfrm>
              <a:off x="4373226" y="5145172"/>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89" name="Oval 624"/>
            <p:cNvSpPr>
              <a:spLocks/>
            </p:cNvSpPr>
            <p:nvPr/>
          </p:nvSpPr>
          <p:spPr bwMode="auto">
            <a:xfrm>
              <a:off x="4373226" y="509123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90" name="Oval 627"/>
            <p:cNvSpPr>
              <a:spLocks/>
            </p:cNvSpPr>
            <p:nvPr/>
          </p:nvSpPr>
          <p:spPr bwMode="auto">
            <a:xfrm>
              <a:off x="4423121" y="504329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91" name="Oval 628"/>
            <p:cNvSpPr>
              <a:spLocks/>
            </p:cNvSpPr>
            <p:nvPr/>
          </p:nvSpPr>
          <p:spPr bwMode="auto">
            <a:xfrm>
              <a:off x="4298384" y="5121202"/>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92" name="Oval 629"/>
            <p:cNvSpPr>
              <a:spLocks/>
            </p:cNvSpPr>
            <p:nvPr/>
          </p:nvSpPr>
          <p:spPr bwMode="auto">
            <a:xfrm>
              <a:off x="4329568" y="5151165"/>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93" name="Oval 631"/>
            <p:cNvSpPr>
              <a:spLocks/>
            </p:cNvSpPr>
            <p:nvPr/>
          </p:nvSpPr>
          <p:spPr bwMode="auto">
            <a:xfrm>
              <a:off x="4366989" y="5073261"/>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94" name="Oval 632"/>
            <p:cNvSpPr>
              <a:spLocks/>
            </p:cNvSpPr>
            <p:nvPr/>
          </p:nvSpPr>
          <p:spPr bwMode="auto">
            <a:xfrm>
              <a:off x="4404410" y="5175135"/>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95" name="Oval 633"/>
            <p:cNvSpPr>
              <a:spLocks/>
            </p:cNvSpPr>
            <p:nvPr/>
          </p:nvSpPr>
          <p:spPr bwMode="auto">
            <a:xfrm>
              <a:off x="4404410" y="5121202"/>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96" name="Oval 637"/>
            <p:cNvSpPr>
              <a:spLocks/>
            </p:cNvSpPr>
            <p:nvPr/>
          </p:nvSpPr>
          <p:spPr bwMode="auto">
            <a:xfrm>
              <a:off x="4423121" y="5121202"/>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97" name="Oval 718"/>
            <p:cNvSpPr>
              <a:spLocks/>
            </p:cNvSpPr>
            <p:nvPr/>
          </p:nvSpPr>
          <p:spPr bwMode="auto">
            <a:xfrm>
              <a:off x="4374785" y="492194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98" name="Oval 719"/>
            <p:cNvSpPr>
              <a:spLocks/>
            </p:cNvSpPr>
            <p:nvPr/>
          </p:nvSpPr>
          <p:spPr bwMode="auto">
            <a:xfrm>
              <a:off x="4387259" y="5032812"/>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99" name="Oval 720"/>
            <p:cNvSpPr>
              <a:spLocks/>
            </p:cNvSpPr>
            <p:nvPr/>
          </p:nvSpPr>
          <p:spPr bwMode="auto">
            <a:xfrm>
              <a:off x="4412206" y="4939927"/>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00" name="Oval 721"/>
            <p:cNvSpPr>
              <a:spLocks/>
            </p:cNvSpPr>
            <p:nvPr/>
          </p:nvSpPr>
          <p:spPr bwMode="auto">
            <a:xfrm>
              <a:off x="4377904" y="514667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grpSp>
      <p:grpSp>
        <p:nvGrpSpPr>
          <p:cNvPr id="8" name="Group 789"/>
          <p:cNvGrpSpPr>
            <a:grpSpLocks/>
          </p:cNvGrpSpPr>
          <p:nvPr/>
        </p:nvGrpSpPr>
        <p:grpSpPr bwMode="auto">
          <a:xfrm>
            <a:off x="4455355" y="1967885"/>
            <a:ext cx="309563" cy="232698"/>
            <a:chOff x="176" y="0"/>
            <a:chExt cx="520" cy="392"/>
          </a:xfrm>
        </p:grpSpPr>
        <p:sp>
          <p:nvSpPr>
            <p:cNvPr id="204" name="Oval 760"/>
            <p:cNvSpPr>
              <a:spLocks/>
            </p:cNvSpPr>
            <p:nvPr/>
          </p:nvSpPr>
          <p:spPr bwMode="auto">
            <a:xfrm>
              <a:off x="320" y="48"/>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06" name="Oval 762"/>
            <p:cNvSpPr>
              <a:spLocks/>
            </p:cNvSpPr>
            <p:nvPr/>
          </p:nvSpPr>
          <p:spPr bwMode="auto">
            <a:xfrm>
              <a:off x="192" y="192"/>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07" name="Oval 763"/>
            <p:cNvSpPr>
              <a:spLocks/>
            </p:cNvSpPr>
            <p:nvPr/>
          </p:nvSpPr>
          <p:spPr bwMode="auto">
            <a:xfrm>
              <a:off x="192" y="48"/>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08" name="Oval 764"/>
            <p:cNvSpPr>
              <a:spLocks/>
            </p:cNvSpPr>
            <p:nvPr/>
          </p:nvSpPr>
          <p:spPr bwMode="auto">
            <a:xfrm>
              <a:off x="576" y="48"/>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09" name="Oval 765"/>
            <p:cNvSpPr>
              <a:spLocks/>
            </p:cNvSpPr>
            <p:nvPr/>
          </p:nvSpPr>
          <p:spPr bwMode="auto">
            <a:xfrm>
              <a:off x="400" y="192"/>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13" name="Oval 769"/>
            <p:cNvSpPr>
              <a:spLocks/>
            </p:cNvSpPr>
            <p:nvPr/>
          </p:nvSpPr>
          <p:spPr bwMode="auto">
            <a:xfrm>
              <a:off x="400" y="128"/>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14" name="Oval 770"/>
            <p:cNvSpPr>
              <a:spLocks/>
            </p:cNvSpPr>
            <p:nvPr/>
          </p:nvSpPr>
          <p:spPr bwMode="auto">
            <a:xfrm>
              <a:off x="176" y="0"/>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15" name="Oval 771"/>
            <p:cNvSpPr>
              <a:spLocks/>
            </p:cNvSpPr>
            <p:nvPr/>
          </p:nvSpPr>
          <p:spPr bwMode="auto">
            <a:xfrm>
              <a:off x="272" y="272"/>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18" name="Oval 774"/>
            <p:cNvSpPr>
              <a:spLocks/>
            </p:cNvSpPr>
            <p:nvPr/>
          </p:nvSpPr>
          <p:spPr bwMode="auto">
            <a:xfrm>
              <a:off x="480" y="272"/>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22" name="Oval 778"/>
            <p:cNvSpPr>
              <a:spLocks/>
            </p:cNvSpPr>
            <p:nvPr/>
          </p:nvSpPr>
          <p:spPr bwMode="auto">
            <a:xfrm>
              <a:off x="412" y="228"/>
              <a:ext cx="104" cy="104"/>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23" name="Oval 779"/>
            <p:cNvSpPr>
              <a:spLocks/>
            </p:cNvSpPr>
            <p:nvPr/>
          </p:nvSpPr>
          <p:spPr bwMode="auto">
            <a:xfrm>
              <a:off x="284" y="284"/>
              <a:ext cx="104" cy="104"/>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25" name="Oval 781"/>
            <p:cNvSpPr>
              <a:spLocks/>
            </p:cNvSpPr>
            <p:nvPr/>
          </p:nvSpPr>
          <p:spPr bwMode="auto">
            <a:xfrm>
              <a:off x="188" y="52"/>
              <a:ext cx="104" cy="104"/>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31" name="Oval 787"/>
            <p:cNvSpPr>
              <a:spLocks/>
            </p:cNvSpPr>
            <p:nvPr/>
          </p:nvSpPr>
          <p:spPr bwMode="auto">
            <a:xfrm>
              <a:off x="268" y="132"/>
              <a:ext cx="104" cy="104"/>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grpSp>
      <p:grpSp>
        <p:nvGrpSpPr>
          <p:cNvPr id="9" name="Group 1850"/>
          <p:cNvGrpSpPr>
            <a:grpSpLocks/>
          </p:cNvGrpSpPr>
          <p:nvPr/>
        </p:nvGrpSpPr>
        <p:grpSpPr bwMode="auto">
          <a:xfrm>
            <a:off x="3207580" y="2223473"/>
            <a:ext cx="698500" cy="327025"/>
            <a:chOff x="4267200" y="5512594"/>
            <a:chExt cx="698500" cy="328612"/>
          </a:xfrm>
          <a:solidFill>
            <a:srgbClr val="008000"/>
          </a:solidFill>
        </p:grpSpPr>
        <p:grpSp>
          <p:nvGrpSpPr>
            <p:cNvPr id="10" name="Group 789"/>
            <p:cNvGrpSpPr>
              <a:grpSpLocks/>
            </p:cNvGrpSpPr>
            <p:nvPr/>
          </p:nvGrpSpPr>
          <p:grpSpPr bwMode="auto">
            <a:xfrm>
              <a:off x="4267200" y="5512594"/>
              <a:ext cx="414338" cy="278606"/>
              <a:chOff x="0" y="0"/>
              <a:chExt cx="696" cy="468"/>
            </a:xfrm>
            <a:grpFill/>
          </p:grpSpPr>
          <p:sp>
            <p:nvSpPr>
              <p:cNvPr id="267" name="Oval 758"/>
              <p:cNvSpPr>
                <a:spLocks/>
              </p:cNvSpPr>
              <p:nvPr/>
            </p:nvSpPr>
            <p:spPr bwMode="auto">
              <a:xfrm>
                <a:off x="24"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8" name="Oval 759"/>
              <p:cNvSpPr>
                <a:spLocks/>
              </p:cNvSpPr>
              <p:nvPr/>
            </p:nvSpPr>
            <p:spPr bwMode="auto">
              <a:xfrm>
                <a:off x="0"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9" name="Oval 760"/>
              <p:cNvSpPr>
                <a:spLocks/>
              </p:cNvSpPr>
              <p:nvPr/>
            </p:nvSpPr>
            <p:spPr bwMode="auto">
              <a:xfrm>
                <a:off x="320"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0" name="Oval 761"/>
              <p:cNvSpPr>
                <a:spLocks/>
              </p:cNvSpPr>
              <p:nvPr/>
            </p:nvSpPr>
            <p:spPr bwMode="auto">
              <a:xfrm>
                <a:off x="96" y="4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1" name="Oval 762"/>
              <p:cNvSpPr>
                <a:spLocks/>
              </p:cNvSpPr>
              <p:nvPr/>
            </p:nvSpPr>
            <p:spPr bwMode="auto">
              <a:xfrm>
                <a:off x="192" y="19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2" name="Oval 763"/>
              <p:cNvSpPr>
                <a:spLocks/>
              </p:cNvSpPr>
              <p:nvPr/>
            </p:nvSpPr>
            <p:spPr bwMode="auto">
              <a:xfrm>
                <a:off x="192"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3" name="Oval 764"/>
              <p:cNvSpPr>
                <a:spLocks/>
              </p:cNvSpPr>
              <p:nvPr/>
            </p:nvSpPr>
            <p:spPr bwMode="auto">
              <a:xfrm>
                <a:off x="576"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4" name="Oval 765"/>
              <p:cNvSpPr>
                <a:spLocks/>
              </p:cNvSpPr>
              <p:nvPr/>
            </p:nvSpPr>
            <p:spPr bwMode="auto">
              <a:xfrm>
                <a:off x="400" y="19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5" name="Oval 766"/>
              <p:cNvSpPr>
                <a:spLocks/>
              </p:cNvSpPr>
              <p:nvPr/>
            </p:nvSpPr>
            <p:spPr bwMode="auto">
              <a:xfrm>
                <a:off x="312"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6" name="Oval 767"/>
              <p:cNvSpPr>
                <a:spLocks/>
              </p:cNvSpPr>
              <p:nvPr/>
            </p:nvSpPr>
            <p:spPr bwMode="auto">
              <a:xfrm>
                <a:off x="56"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7" name="Oval 768"/>
              <p:cNvSpPr>
                <a:spLocks/>
              </p:cNvSpPr>
              <p:nvPr/>
            </p:nvSpPr>
            <p:spPr bwMode="auto">
              <a:xfrm>
                <a:off x="120" y="176"/>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8" name="Oval 769"/>
              <p:cNvSpPr>
                <a:spLocks/>
              </p:cNvSpPr>
              <p:nvPr/>
            </p:nvSpPr>
            <p:spPr bwMode="auto">
              <a:xfrm>
                <a:off x="400"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9" name="Oval 770"/>
              <p:cNvSpPr>
                <a:spLocks/>
              </p:cNvSpPr>
              <p:nvPr/>
            </p:nvSpPr>
            <p:spPr bwMode="auto">
              <a:xfrm>
                <a:off x="176" y="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0" name="Oval 771"/>
              <p:cNvSpPr>
                <a:spLocks/>
              </p:cNvSpPr>
              <p:nvPr/>
            </p:nvSpPr>
            <p:spPr bwMode="auto">
              <a:xfrm>
                <a:off x="272" y="27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1" name="Oval 772"/>
              <p:cNvSpPr>
                <a:spLocks/>
              </p:cNvSpPr>
              <p:nvPr/>
            </p:nvSpPr>
            <p:spPr bwMode="auto">
              <a:xfrm>
                <a:off x="272"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2" name="Oval 773"/>
              <p:cNvSpPr>
                <a:spLocks/>
              </p:cNvSpPr>
              <p:nvPr/>
            </p:nvSpPr>
            <p:spPr bwMode="auto">
              <a:xfrm>
                <a:off x="528"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3" name="Oval 774"/>
              <p:cNvSpPr>
                <a:spLocks/>
              </p:cNvSpPr>
              <p:nvPr/>
            </p:nvSpPr>
            <p:spPr bwMode="auto">
              <a:xfrm>
                <a:off x="480" y="27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4" name="Oval 775"/>
              <p:cNvSpPr>
                <a:spLocks/>
              </p:cNvSpPr>
              <p:nvPr/>
            </p:nvSpPr>
            <p:spPr bwMode="auto">
              <a:xfrm>
                <a:off x="400" y="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5" name="Oval 776"/>
              <p:cNvSpPr>
                <a:spLocks/>
              </p:cNvSpPr>
              <p:nvPr/>
            </p:nvSpPr>
            <p:spPr bwMode="auto">
              <a:xfrm>
                <a:off x="480" y="8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6" name="Oval 777"/>
              <p:cNvSpPr>
                <a:spLocks/>
              </p:cNvSpPr>
              <p:nvPr/>
            </p:nvSpPr>
            <p:spPr bwMode="auto">
              <a:xfrm>
                <a:off x="316" y="13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7" name="Oval 778"/>
              <p:cNvSpPr>
                <a:spLocks/>
              </p:cNvSpPr>
              <p:nvPr/>
            </p:nvSpPr>
            <p:spPr bwMode="auto">
              <a:xfrm>
                <a:off x="412" y="22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8" name="Oval 779"/>
              <p:cNvSpPr>
                <a:spLocks/>
              </p:cNvSpPr>
              <p:nvPr/>
            </p:nvSpPr>
            <p:spPr bwMode="auto">
              <a:xfrm>
                <a:off x="284" y="284"/>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9" name="Oval 780"/>
              <p:cNvSpPr>
                <a:spLocks/>
              </p:cNvSpPr>
              <p:nvPr/>
            </p:nvSpPr>
            <p:spPr bwMode="auto">
              <a:xfrm>
                <a:off x="132" y="140"/>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0" name="Oval 781"/>
              <p:cNvSpPr>
                <a:spLocks/>
              </p:cNvSpPr>
              <p:nvPr/>
            </p:nvSpPr>
            <p:spPr bwMode="auto">
              <a:xfrm>
                <a:off x="188" y="52"/>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1" name="Oval 782"/>
              <p:cNvSpPr>
                <a:spLocks/>
              </p:cNvSpPr>
              <p:nvPr/>
            </p:nvSpPr>
            <p:spPr bwMode="auto">
              <a:xfrm>
                <a:off x="140" y="14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2" name="Oval 783"/>
              <p:cNvSpPr>
                <a:spLocks/>
              </p:cNvSpPr>
              <p:nvPr/>
            </p:nvSpPr>
            <p:spPr bwMode="auto">
              <a:xfrm>
                <a:off x="396" y="21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3" name="Oval 784"/>
              <p:cNvSpPr>
                <a:spLocks/>
              </p:cNvSpPr>
              <p:nvPr/>
            </p:nvSpPr>
            <p:spPr bwMode="auto">
              <a:xfrm>
                <a:off x="492" y="30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4" name="Oval 785"/>
              <p:cNvSpPr>
                <a:spLocks/>
              </p:cNvSpPr>
              <p:nvPr/>
            </p:nvSpPr>
            <p:spPr bwMode="auto">
              <a:xfrm>
                <a:off x="364" y="364"/>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5" name="Oval 786"/>
              <p:cNvSpPr>
                <a:spLocks/>
              </p:cNvSpPr>
              <p:nvPr/>
            </p:nvSpPr>
            <p:spPr bwMode="auto">
              <a:xfrm>
                <a:off x="212" y="220"/>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6" name="Oval 787"/>
              <p:cNvSpPr>
                <a:spLocks/>
              </p:cNvSpPr>
              <p:nvPr/>
            </p:nvSpPr>
            <p:spPr bwMode="auto">
              <a:xfrm>
                <a:off x="268" y="132"/>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7" name="Oval 788"/>
              <p:cNvSpPr>
                <a:spLocks/>
              </p:cNvSpPr>
              <p:nvPr/>
            </p:nvSpPr>
            <p:spPr bwMode="auto">
              <a:xfrm>
                <a:off x="220" y="22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grpSp>
        <p:grpSp>
          <p:nvGrpSpPr>
            <p:cNvPr id="11" name="Group 789"/>
            <p:cNvGrpSpPr>
              <a:grpSpLocks/>
            </p:cNvGrpSpPr>
            <p:nvPr/>
          </p:nvGrpSpPr>
          <p:grpSpPr bwMode="auto">
            <a:xfrm rot="19849565">
              <a:off x="4551362" y="5562600"/>
              <a:ext cx="414338" cy="278606"/>
              <a:chOff x="0" y="0"/>
              <a:chExt cx="696" cy="468"/>
            </a:xfrm>
            <a:grpFill/>
          </p:grpSpPr>
          <p:sp>
            <p:nvSpPr>
              <p:cNvPr id="236" name="Oval 758"/>
              <p:cNvSpPr>
                <a:spLocks/>
              </p:cNvSpPr>
              <p:nvPr/>
            </p:nvSpPr>
            <p:spPr bwMode="auto">
              <a:xfrm>
                <a:off x="24"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37" name="Oval 759"/>
              <p:cNvSpPr>
                <a:spLocks/>
              </p:cNvSpPr>
              <p:nvPr/>
            </p:nvSpPr>
            <p:spPr bwMode="auto">
              <a:xfrm>
                <a:off x="0"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38" name="Oval 760"/>
              <p:cNvSpPr>
                <a:spLocks/>
              </p:cNvSpPr>
              <p:nvPr/>
            </p:nvSpPr>
            <p:spPr bwMode="auto">
              <a:xfrm>
                <a:off x="320"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39" name="Oval 761"/>
              <p:cNvSpPr>
                <a:spLocks/>
              </p:cNvSpPr>
              <p:nvPr/>
            </p:nvSpPr>
            <p:spPr bwMode="auto">
              <a:xfrm>
                <a:off x="96" y="4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0" name="Oval 762"/>
              <p:cNvSpPr>
                <a:spLocks/>
              </p:cNvSpPr>
              <p:nvPr/>
            </p:nvSpPr>
            <p:spPr bwMode="auto">
              <a:xfrm>
                <a:off x="192" y="19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1" name="Oval 763"/>
              <p:cNvSpPr>
                <a:spLocks/>
              </p:cNvSpPr>
              <p:nvPr/>
            </p:nvSpPr>
            <p:spPr bwMode="auto">
              <a:xfrm>
                <a:off x="192"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2" name="Oval 764"/>
              <p:cNvSpPr>
                <a:spLocks/>
              </p:cNvSpPr>
              <p:nvPr/>
            </p:nvSpPr>
            <p:spPr bwMode="auto">
              <a:xfrm>
                <a:off x="576"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3" name="Oval 765"/>
              <p:cNvSpPr>
                <a:spLocks/>
              </p:cNvSpPr>
              <p:nvPr/>
            </p:nvSpPr>
            <p:spPr bwMode="auto">
              <a:xfrm>
                <a:off x="400" y="19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4" name="Oval 766"/>
              <p:cNvSpPr>
                <a:spLocks/>
              </p:cNvSpPr>
              <p:nvPr/>
            </p:nvSpPr>
            <p:spPr bwMode="auto">
              <a:xfrm>
                <a:off x="312"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5" name="Oval 767"/>
              <p:cNvSpPr>
                <a:spLocks/>
              </p:cNvSpPr>
              <p:nvPr/>
            </p:nvSpPr>
            <p:spPr bwMode="auto">
              <a:xfrm>
                <a:off x="56"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6" name="Oval 768"/>
              <p:cNvSpPr>
                <a:spLocks/>
              </p:cNvSpPr>
              <p:nvPr/>
            </p:nvSpPr>
            <p:spPr bwMode="auto">
              <a:xfrm>
                <a:off x="120" y="176"/>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7" name="Oval 769"/>
              <p:cNvSpPr>
                <a:spLocks/>
              </p:cNvSpPr>
              <p:nvPr/>
            </p:nvSpPr>
            <p:spPr bwMode="auto">
              <a:xfrm>
                <a:off x="400"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8" name="Oval 770"/>
              <p:cNvSpPr>
                <a:spLocks/>
              </p:cNvSpPr>
              <p:nvPr/>
            </p:nvSpPr>
            <p:spPr bwMode="auto">
              <a:xfrm>
                <a:off x="176" y="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9" name="Oval 771"/>
              <p:cNvSpPr>
                <a:spLocks/>
              </p:cNvSpPr>
              <p:nvPr/>
            </p:nvSpPr>
            <p:spPr bwMode="auto">
              <a:xfrm>
                <a:off x="272" y="27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0" name="Oval 772"/>
              <p:cNvSpPr>
                <a:spLocks/>
              </p:cNvSpPr>
              <p:nvPr/>
            </p:nvSpPr>
            <p:spPr bwMode="auto">
              <a:xfrm>
                <a:off x="272"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1" name="Oval 773"/>
              <p:cNvSpPr>
                <a:spLocks/>
              </p:cNvSpPr>
              <p:nvPr/>
            </p:nvSpPr>
            <p:spPr bwMode="auto">
              <a:xfrm>
                <a:off x="528"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2" name="Oval 774"/>
              <p:cNvSpPr>
                <a:spLocks/>
              </p:cNvSpPr>
              <p:nvPr/>
            </p:nvSpPr>
            <p:spPr bwMode="auto">
              <a:xfrm>
                <a:off x="480" y="27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3" name="Oval 775"/>
              <p:cNvSpPr>
                <a:spLocks/>
              </p:cNvSpPr>
              <p:nvPr/>
            </p:nvSpPr>
            <p:spPr bwMode="auto">
              <a:xfrm>
                <a:off x="400" y="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4" name="Oval 776"/>
              <p:cNvSpPr>
                <a:spLocks/>
              </p:cNvSpPr>
              <p:nvPr/>
            </p:nvSpPr>
            <p:spPr bwMode="auto">
              <a:xfrm>
                <a:off x="480" y="8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5" name="Oval 777"/>
              <p:cNvSpPr>
                <a:spLocks/>
              </p:cNvSpPr>
              <p:nvPr/>
            </p:nvSpPr>
            <p:spPr bwMode="auto">
              <a:xfrm>
                <a:off x="316" y="13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6" name="Oval 778"/>
              <p:cNvSpPr>
                <a:spLocks/>
              </p:cNvSpPr>
              <p:nvPr/>
            </p:nvSpPr>
            <p:spPr bwMode="auto">
              <a:xfrm>
                <a:off x="412" y="22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7" name="Oval 779"/>
              <p:cNvSpPr>
                <a:spLocks/>
              </p:cNvSpPr>
              <p:nvPr/>
            </p:nvSpPr>
            <p:spPr bwMode="auto">
              <a:xfrm>
                <a:off x="284" y="284"/>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8" name="Oval 780"/>
              <p:cNvSpPr>
                <a:spLocks/>
              </p:cNvSpPr>
              <p:nvPr/>
            </p:nvSpPr>
            <p:spPr bwMode="auto">
              <a:xfrm>
                <a:off x="132" y="140"/>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9" name="Oval 781"/>
              <p:cNvSpPr>
                <a:spLocks/>
              </p:cNvSpPr>
              <p:nvPr/>
            </p:nvSpPr>
            <p:spPr bwMode="auto">
              <a:xfrm>
                <a:off x="188" y="52"/>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0" name="Oval 782"/>
              <p:cNvSpPr>
                <a:spLocks/>
              </p:cNvSpPr>
              <p:nvPr/>
            </p:nvSpPr>
            <p:spPr bwMode="auto">
              <a:xfrm>
                <a:off x="140" y="14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1" name="Oval 783"/>
              <p:cNvSpPr>
                <a:spLocks/>
              </p:cNvSpPr>
              <p:nvPr/>
            </p:nvSpPr>
            <p:spPr bwMode="auto">
              <a:xfrm>
                <a:off x="396" y="21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2" name="Oval 784"/>
              <p:cNvSpPr>
                <a:spLocks/>
              </p:cNvSpPr>
              <p:nvPr/>
            </p:nvSpPr>
            <p:spPr bwMode="auto">
              <a:xfrm>
                <a:off x="492" y="30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3" name="Oval 785"/>
              <p:cNvSpPr>
                <a:spLocks/>
              </p:cNvSpPr>
              <p:nvPr/>
            </p:nvSpPr>
            <p:spPr bwMode="auto">
              <a:xfrm>
                <a:off x="364" y="364"/>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4" name="Oval 786"/>
              <p:cNvSpPr>
                <a:spLocks/>
              </p:cNvSpPr>
              <p:nvPr/>
            </p:nvSpPr>
            <p:spPr bwMode="auto">
              <a:xfrm>
                <a:off x="212" y="220"/>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5" name="Oval 787"/>
              <p:cNvSpPr>
                <a:spLocks/>
              </p:cNvSpPr>
              <p:nvPr/>
            </p:nvSpPr>
            <p:spPr bwMode="auto">
              <a:xfrm>
                <a:off x="268" y="132"/>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6" name="Oval 788"/>
              <p:cNvSpPr>
                <a:spLocks/>
              </p:cNvSpPr>
              <p:nvPr/>
            </p:nvSpPr>
            <p:spPr bwMode="auto">
              <a:xfrm>
                <a:off x="220" y="22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grpSp>
      </p:grpSp>
      <p:sp>
        <p:nvSpPr>
          <p:cNvPr id="3" name="Rectangle 2"/>
          <p:cNvSpPr/>
          <p:nvPr/>
        </p:nvSpPr>
        <p:spPr>
          <a:xfrm>
            <a:off x="6223241" y="1809364"/>
            <a:ext cx="2594035" cy="292608"/>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dirty="0">
                <a:solidFill>
                  <a:prstClr val="black"/>
                </a:solidFill>
                <a:latin typeface="Arial" panose="020B0604020202020204" pitchFamily="34" charset="0"/>
                <a:cs typeface="Arial" panose="020B0604020202020204" pitchFamily="34" charset="0"/>
              </a:rPr>
              <a:t>&lt;location, f1, f2, f3, …&gt;</a:t>
            </a:r>
          </a:p>
        </p:txBody>
      </p:sp>
      <p:sp>
        <p:nvSpPr>
          <p:cNvPr id="298" name="Rounded Rectangle 297"/>
          <p:cNvSpPr/>
          <p:nvPr/>
        </p:nvSpPr>
        <p:spPr>
          <a:xfrm>
            <a:off x="7190012" y="2423811"/>
            <a:ext cx="1530428" cy="664210"/>
          </a:xfrm>
          <a:prstGeom prst="roundRect">
            <a:avLst/>
          </a:prstGeom>
          <a:noFill/>
          <a:ln w="28575">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dirty="0">
                <a:solidFill>
                  <a:prstClr val="black"/>
                </a:solidFill>
                <a:latin typeface="Arial" panose="020B0604020202020204" pitchFamily="34" charset="0"/>
                <a:cs typeface="Arial" panose="020B0604020202020204" pitchFamily="34" charset="0"/>
              </a:rPr>
              <a:t>Feature</a:t>
            </a:r>
          </a:p>
          <a:p>
            <a:pPr algn="ctr" defTabSz="914400"/>
            <a:r>
              <a:rPr lang="en-US" dirty="0">
                <a:solidFill>
                  <a:prstClr val="black"/>
                </a:solidFill>
                <a:latin typeface="Arial" panose="020B0604020202020204" pitchFamily="34" charset="0"/>
                <a:cs typeface="Arial" panose="020B0604020202020204" pitchFamily="34" charset="0"/>
              </a:rPr>
              <a:t>Extraction</a:t>
            </a:r>
          </a:p>
        </p:txBody>
      </p:sp>
      <p:sp>
        <p:nvSpPr>
          <p:cNvPr id="6" name="Up Arrow 5"/>
          <p:cNvSpPr/>
          <p:nvPr/>
        </p:nvSpPr>
        <p:spPr>
          <a:xfrm>
            <a:off x="7874450" y="3102974"/>
            <a:ext cx="137160" cy="274320"/>
          </a:xfrm>
          <a:prstGeom prst="up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299" name="Up Arrow 298"/>
          <p:cNvSpPr/>
          <p:nvPr/>
        </p:nvSpPr>
        <p:spPr>
          <a:xfrm>
            <a:off x="7886646" y="2118764"/>
            <a:ext cx="137160" cy="274320"/>
          </a:xfrm>
          <a:prstGeom prst="up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00" name="Up Arrow 299"/>
          <p:cNvSpPr/>
          <p:nvPr/>
        </p:nvSpPr>
        <p:spPr>
          <a:xfrm rot="16200000">
            <a:off x="5651859" y="1524401"/>
            <a:ext cx="137160" cy="886968"/>
          </a:xfrm>
          <a:prstGeom prst="up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04" name="Rectangle 16"/>
          <p:cNvSpPr>
            <a:spLocks/>
          </p:cNvSpPr>
          <p:nvPr/>
        </p:nvSpPr>
        <p:spPr bwMode="auto">
          <a:xfrm>
            <a:off x="5080452" y="1430341"/>
            <a:ext cx="1230546" cy="348547"/>
          </a:xfrm>
          <a:prstGeom prst="rect">
            <a:avLst/>
          </a:prstGeom>
          <a:solidFill>
            <a:schemeClr val="bg1"/>
          </a:solidFill>
          <a:ln w="9525" cap="flat">
            <a:noFill/>
            <a:prstDash val="solid"/>
            <a:miter lim="800000"/>
            <a:headEnd type="none" w="med" len="med"/>
            <a:tailEnd type="none" w="med" len="med"/>
          </a:ln>
          <a:effectLst/>
        </p:spPr>
        <p:txBody>
          <a:bodyPr lIns="0" tIns="0" rIns="0" bIns="0" anchor="ctr"/>
          <a:lstStyle/>
          <a:p>
            <a:pPr algn="ctr" defTabSz="914400">
              <a:spcBef>
                <a:spcPts val="425"/>
              </a:spcBef>
              <a:buFont typeface="Wingdings" charset="2"/>
              <a:buNone/>
              <a:defRPr/>
            </a:pPr>
            <a:r>
              <a:rPr lang="en-US" sz="2000" dirty="0">
                <a:solidFill>
                  <a:prstClr val="black"/>
                </a:solidFill>
                <a:latin typeface="Arial" panose="020B0604020202020204" pitchFamily="34" charset="0"/>
                <a:ea typeface="Gungsuh" pitchFamily="18" charset="-127"/>
                <a:cs typeface="Arial" panose="020B0604020202020204" pitchFamily="34" charset="0"/>
                <a:sym typeface="Helvetica" charset="0"/>
              </a:rPr>
              <a:t>Clustering</a:t>
            </a:r>
          </a:p>
        </p:txBody>
      </p:sp>
      <p:sp>
        <p:nvSpPr>
          <p:cNvPr id="2" name="Slide Number Placeholder 1"/>
          <p:cNvSpPr>
            <a:spLocks noGrp="1"/>
          </p:cNvSpPr>
          <p:nvPr>
            <p:ph type="sldNum" sz="quarter" idx="12"/>
          </p:nvPr>
        </p:nvSpPr>
        <p:spPr/>
        <p:txBody>
          <a:bodyPr/>
          <a:lstStyle/>
          <a:p>
            <a:fld id="{08121D26-3776-4CAD-941E-DCE84D7DFAC2}" type="slidenum">
              <a:rPr lang="en-US" smtClean="0">
                <a:solidFill>
                  <a:prstClr val="black">
                    <a:tint val="75000"/>
                  </a:prstClr>
                </a:solidFill>
              </a:rPr>
              <a:pPr/>
              <a:t>18</a:t>
            </a:fld>
            <a:endParaRPr lang="en-US">
              <a:solidFill>
                <a:prstClr val="black">
                  <a:tint val="75000"/>
                </a:prstClr>
              </a:solidFill>
            </a:endParaRPr>
          </a:p>
        </p:txBody>
      </p:sp>
      <p:sp>
        <p:nvSpPr>
          <p:cNvPr id="315" name="Rectangle 314"/>
          <p:cNvSpPr/>
          <p:nvPr/>
        </p:nvSpPr>
        <p:spPr>
          <a:xfrm>
            <a:off x="6223241" y="3410623"/>
            <a:ext cx="2594035" cy="292608"/>
          </a:xfrm>
          <a:prstGeom prst="rect">
            <a:avLst/>
          </a:prstGeom>
          <a:solidFill>
            <a:schemeClr val="accent1">
              <a:lumMod val="60000"/>
              <a:lumOff val="40000"/>
            </a:schemeClr>
          </a:solidFill>
          <a:ln>
            <a:solidFill>
              <a:schemeClr val="accent1">
                <a:lumMod val="60000"/>
                <a:lumOff val="4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dirty="0">
                <a:solidFill>
                  <a:prstClr val="black"/>
                </a:solidFill>
                <a:latin typeface="Arial" panose="020B0604020202020204" pitchFamily="34" charset="0"/>
                <a:cs typeface="Arial" panose="020B0604020202020204" pitchFamily="34" charset="0"/>
              </a:rPr>
              <a:t>&lt;location, sensor data&gt;</a:t>
            </a:r>
          </a:p>
        </p:txBody>
      </p:sp>
      <p:grpSp>
        <p:nvGrpSpPr>
          <p:cNvPr id="12" name="Group 319"/>
          <p:cNvGrpSpPr/>
          <p:nvPr/>
        </p:nvGrpSpPr>
        <p:grpSpPr>
          <a:xfrm>
            <a:off x="3700400" y="4243341"/>
            <a:ext cx="242279" cy="292365"/>
            <a:chOff x="3700400" y="4243341"/>
            <a:chExt cx="242279" cy="292365"/>
          </a:xfrm>
          <a:solidFill>
            <a:schemeClr val="tx1"/>
          </a:solidFill>
        </p:grpSpPr>
        <p:sp>
          <p:nvSpPr>
            <p:cNvPr id="321" name="Oval 320"/>
            <p:cNvSpPr/>
            <p:nvPr/>
          </p:nvSpPr>
          <p:spPr>
            <a:xfrm>
              <a:off x="3851239" y="444426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22" name="Oval 321"/>
            <p:cNvSpPr/>
            <p:nvPr/>
          </p:nvSpPr>
          <p:spPr>
            <a:xfrm>
              <a:off x="3744725" y="424334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23" name="Oval 322"/>
            <p:cNvSpPr/>
            <p:nvPr/>
          </p:nvSpPr>
          <p:spPr>
            <a:xfrm>
              <a:off x="3700400" y="436491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24" name="Oval 323"/>
            <p:cNvSpPr/>
            <p:nvPr/>
          </p:nvSpPr>
          <p:spPr>
            <a:xfrm>
              <a:off x="3752323" y="444058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25" name="Oval 324"/>
            <p:cNvSpPr/>
            <p:nvPr/>
          </p:nvSpPr>
          <p:spPr>
            <a:xfrm>
              <a:off x="3845236" y="435282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grpSp>
      <p:sp>
        <p:nvSpPr>
          <p:cNvPr id="328" name="Oval 327"/>
          <p:cNvSpPr/>
          <p:nvPr/>
        </p:nvSpPr>
        <p:spPr>
          <a:xfrm>
            <a:off x="5904043" y="5021375"/>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29" name="Oval 328"/>
          <p:cNvSpPr/>
          <p:nvPr/>
        </p:nvSpPr>
        <p:spPr>
          <a:xfrm>
            <a:off x="5755072" y="4922152"/>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30" name="Oval 329"/>
          <p:cNvSpPr/>
          <p:nvPr/>
        </p:nvSpPr>
        <p:spPr>
          <a:xfrm>
            <a:off x="6004610" y="4918758"/>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31" name="Oval 330"/>
          <p:cNvSpPr/>
          <p:nvPr/>
        </p:nvSpPr>
        <p:spPr>
          <a:xfrm>
            <a:off x="5964514" y="4846967"/>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32" name="Oval 331"/>
          <p:cNvSpPr/>
          <p:nvPr/>
        </p:nvSpPr>
        <p:spPr>
          <a:xfrm>
            <a:off x="2955152" y="4886775"/>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33" name="Oval 332"/>
          <p:cNvSpPr/>
          <p:nvPr/>
        </p:nvSpPr>
        <p:spPr>
          <a:xfrm>
            <a:off x="2860089" y="4851905"/>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34" name="Oval 333"/>
          <p:cNvSpPr/>
          <p:nvPr/>
        </p:nvSpPr>
        <p:spPr>
          <a:xfrm>
            <a:off x="2966220" y="4987323"/>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35" name="Oval 334"/>
          <p:cNvSpPr/>
          <p:nvPr/>
        </p:nvSpPr>
        <p:spPr>
          <a:xfrm>
            <a:off x="2775542" y="5012001"/>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36" name="Oval 335"/>
          <p:cNvSpPr/>
          <p:nvPr/>
        </p:nvSpPr>
        <p:spPr>
          <a:xfrm>
            <a:off x="2847395" y="4949565"/>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37" name="Oval 336"/>
          <p:cNvSpPr/>
          <p:nvPr/>
        </p:nvSpPr>
        <p:spPr>
          <a:xfrm>
            <a:off x="2962755" y="5056595"/>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38" name="Oval 337"/>
          <p:cNvSpPr/>
          <p:nvPr/>
        </p:nvSpPr>
        <p:spPr>
          <a:xfrm>
            <a:off x="5882434" y="4917450"/>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39" name="Oval 338"/>
          <p:cNvSpPr/>
          <p:nvPr/>
        </p:nvSpPr>
        <p:spPr>
          <a:xfrm>
            <a:off x="5730239" y="4839744"/>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grpSp>
        <p:nvGrpSpPr>
          <p:cNvPr id="13" name="Group 349"/>
          <p:cNvGrpSpPr/>
          <p:nvPr/>
        </p:nvGrpSpPr>
        <p:grpSpPr>
          <a:xfrm>
            <a:off x="788579" y="3839466"/>
            <a:ext cx="6004614" cy="2165484"/>
            <a:chOff x="788579" y="3839471"/>
            <a:chExt cx="6004614" cy="2165484"/>
          </a:xfrm>
          <a:solidFill>
            <a:schemeClr val="tx1"/>
          </a:solidFill>
        </p:grpSpPr>
        <p:sp>
          <p:nvSpPr>
            <p:cNvPr id="351" name="Oval 350"/>
            <p:cNvSpPr/>
            <p:nvPr/>
          </p:nvSpPr>
          <p:spPr>
            <a:xfrm>
              <a:off x="3832913" y="410995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52" name="Oval 351"/>
            <p:cNvSpPr/>
            <p:nvPr/>
          </p:nvSpPr>
          <p:spPr>
            <a:xfrm>
              <a:off x="3832913" y="591351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53" name="Oval 352"/>
            <p:cNvSpPr/>
            <p:nvPr/>
          </p:nvSpPr>
          <p:spPr>
            <a:xfrm>
              <a:off x="3836535" y="560292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54" name="Oval 353"/>
            <p:cNvSpPr/>
            <p:nvPr/>
          </p:nvSpPr>
          <p:spPr>
            <a:xfrm>
              <a:off x="3915679" y="529234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55" name="Oval 354"/>
            <p:cNvSpPr/>
            <p:nvPr/>
          </p:nvSpPr>
          <p:spPr>
            <a:xfrm>
              <a:off x="4364747" y="503737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56" name="Oval 355"/>
            <p:cNvSpPr/>
            <p:nvPr/>
          </p:nvSpPr>
          <p:spPr>
            <a:xfrm>
              <a:off x="4647908" y="501681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57" name="Oval 356"/>
            <p:cNvSpPr/>
            <p:nvPr/>
          </p:nvSpPr>
          <p:spPr>
            <a:xfrm>
              <a:off x="4905192" y="501681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58" name="Oval 357"/>
            <p:cNvSpPr/>
            <p:nvPr/>
          </p:nvSpPr>
          <p:spPr>
            <a:xfrm>
              <a:off x="5152381" y="501681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59" name="Oval 358"/>
            <p:cNvSpPr/>
            <p:nvPr/>
          </p:nvSpPr>
          <p:spPr>
            <a:xfrm>
              <a:off x="5399570" y="501681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60" name="Oval 359"/>
            <p:cNvSpPr/>
            <p:nvPr/>
          </p:nvSpPr>
          <p:spPr>
            <a:xfrm>
              <a:off x="5646759" y="500467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61" name="Oval 360"/>
            <p:cNvSpPr/>
            <p:nvPr/>
          </p:nvSpPr>
          <p:spPr>
            <a:xfrm>
              <a:off x="6701753" y="504530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62" name="Oval 361"/>
            <p:cNvSpPr/>
            <p:nvPr/>
          </p:nvSpPr>
          <p:spPr>
            <a:xfrm>
              <a:off x="6162281" y="501746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63" name="Oval 362"/>
            <p:cNvSpPr/>
            <p:nvPr/>
          </p:nvSpPr>
          <p:spPr>
            <a:xfrm>
              <a:off x="3753718" y="569751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64" name="Oval 363"/>
            <p:cNvSpPr/>
            <p:nvPr/>
          </p:nvSpPr>
          <p:spPr>
            <a:xfrm>
              <a:off x="3757218" y="542758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65" name="Oval 364"/>
            <p:cNvSpPr/>
            <p:nvPr/>
          </p:nvSpPr>
          <p:spPr>
            <a:xfrm>
              <a:off x="4028774" y="501749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66" name="Oval 365"/>
            <p:cNvSpPr/>
            <p:nvPr/>
          </p:nvSpPr>
          <p:spPr>
            <a:xfrm>
              <a:off x="4267635" y="493605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67" name="Oval 366"/>
            <p:cNvSpPr/>
            <p:nvPr/>
          </p:nvSpPr>
          <p:spPr>
            <a:xfrm>
              <a:off x="4541256" y="491818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68" name="Oval 367"/>
            <p:cNvSpPr/>
            <p:nvPr/>
          </p:nvSpPr>
          <p:spPr>
            <a:xfrm>
              <a:off x="5028733" y="491818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69" name="Oval 368"/>
            <p:cNvSpPr/>
            <p:nvPr/>
          </p:nvSpPr>
          <p:spPr>
            <a:xfrm>
              <a:off x="5267595" y="491818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70" name="Oval 369"/>
            <p:cNvSpPr/>
            <p:nvPr/>
          </p:nvSpPr>
          <p:spPr>
            <a:xfrm>
              <a:off x="5506456" y="490763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71" name="Oval 370"/>
            <p:cNvSpPr/>
            <p:nvPr/>
          </p:nvSpPr>
          <p:spPr>
            <a:xfrm>
              <a:off x="6525907" y="494294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72" name="Oval 371"/>
            <p:cNvSpPr/>
            <p:nvPr/>
          </p:nvSpPr>
          <p:spPr>
            <a:xfrm>
              <a:off x="6265278" y="494294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73" name="Oval 372"/>
            <p:cNvSpPr/>
            <p:nvPr/>
          </p:nvSpPr>
          <p:spPr>
            <a:xfrm>
              <a:off x="6443006" y="512032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74" name="Oval 373"/>
            <p:cNvSpPr/>
            <p:nvPr/>
          </p:nvSpPr>
          <p:spPr>
            <a:xfrm>
              <a:off x="6274057" y="472999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75" name="Oval 374"/>
            <p:cNvSpPr/>
            <p:nvPr/>
          </p:nvSpPr>
          <p:spPr>
            <a:xfrm>
              <a:off x="5606321" y="436646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76" name="Oval 375"/>
            <p:cNvSpPr/>
            <p:nvPr/>
          </p:nvSpPr>
          <p:spPr>
            <a:xfrm>
              <a:off x="3798043" y="476519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77" name="Oval 376"/>
            <p:cNvSpPr/>
            <p:nvPr/>
          </p:nvSpPr>
          <p:spPr>
            <a:xfrm>
              <a:off x="5453137" y="480121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78" name="Oval 377"/>
            <p:cNvSpPr/>
            <p:nvPr/>
          </p:nvSpPr>
          <p:spPr>
            <a:xfrm>
              <a:off x="5852720" y="509578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79" name="Oval 378"/>
            <p:cNvSpPr/>
            <p:nvPr/>
          </p:nvSpPr>
          <p:spPr>
            <a:xfrm>
              <a:off x="5582412" y="505259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0" name="Oval 379"/>
            <p:cNvSpPr/>
            <p:nvPr/>
          </p:nvSpPr>
          <p:spPr>
            <a:xfrm>
              <a:off x="6151219" y="505273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1" name="Oval 380"/>
            <p:cNvSpPr/>
            <p:nvPr/>
          </p:nvSpPr>
          <p:spPr>
            <a:xfrm>
              <a:off x="4125483" y="518378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2" name="Oval 381"/>
            <p:cNvSpPr/>
            <p:nvPr/>
          </p:nvSpPr>
          <p:spPr>
            <a:xfrm>
              <a:off x="5144716" y="494617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3" name="Oval 382"/>
            <p:cNvSpPr/>
            <p:nvPr/>
          </p:nvSpPr>
          <p:spPr>
            <a:xfrm>
              <a:off x="4799268" y="498927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4" name="Oval 383"/>
            <p:cNvSpPr/>
            <p:nvPr/>
          </p:nvSpPr>
          <p:spPr>
            <a:xfrm>
              <a:off x="3727059" y="467677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5" name="Oval 384"/>
            <p:cNvSpPr/>
            <p:nvPr/>
          </p:nvSpPr>
          <p:spPr>
            <a:xfrm>
              <a:off x="3622070" y="483322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6" name="Oval 385"/>
            <p:cNvSpPr/>
            <p:nvPr/>
          </p:nvSpPr>
          <p:spPr>
            <a:xfrm>
              <a:off x="3477900" y="512032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7" name="Oval 386"/>
            <p:cNvSpPr/>
            <p:nvPr/>
          </p:nvSpPr>
          <p:spPr>
            <a:xfrm>
              <a:off x="2136465" y="487743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8" name="Oval 387"/>
            <p:cNvSpPr/>
            <p:nvPr/>
          </p:nvSpPr>
          <p:spPr>
            <a:xfrm>
              <a:off x="3431942" y="491818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9" name="Oval 388"/>
            <p:cNvSpPr/>
            <p:nvPr/>
          </p:nvSpPr>
          <p:spPr>
            <a:xfrm>
              <a:off x="3753718" y="512032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0" name="Oval 389"/>
            <p:cNvSpPr/>
            <p:nvPr/>
          </p:nvSpPr>
          <p:spPr>
            <a:xfrm>
              <a:off x="2678105" y="494294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1" name="Oval 390"/>
            <p:cNvSpPr/>
            <p:nvPr/>
          </p:nvSpPr>
          <p:spPr>
            <a:xfrm>
              <a:off x="3188318" y="498534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2" name="Oval 391"/>
            <p:cNvSpPr/>
            <p:nvPr/>
          </p:nvSpPr>
          <p:spPr>
            <a:xfrm>
              <a:off x="3799798" y="501060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3" name="Oval 392"/>
            <p:cNvSpPr/>
            <p:nvPr/>
          </p:nvSpPr>
          <p:spPr>
            <a:xfrm>
              <a:off x="3599960" y="497657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4" name="Oval 393"/>
            <p:cNvSpPr/>
            <p:nvPr/>
          </p:nvSpPr>
          <p:spPr>
            <a:xfrm>
              <a:off x="3977526" y="518798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5" name="Oval 394"/>
            <p:cNvSpPr/>
            <p:nvPr/>
          </p:nvSpPr>
          <p:spPr>
            <a:xfrm>
              <a:off x="2510030" y="488825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6" name="Oval 395"/>
            <p:cNvSpPr/>
            <p:nvPr/>
          </p:nvSpPr>
          <p:spPr>
            <a:xfrm>
              <a:off x="4320953" y="516477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7" name="Oval 396"/>
            <p:cNvSpPr/>
            <p:nvPr/>
          </p:nvSpPr>
          <p:spPr>
            <a:xfrm>
              <a:off x="3233233" y="515765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8" name="Oval 397"/>
            <p:cNvSpPr/>
            <p:nvPr/>
          </p:nvSpPr>
          <p:spPr>
            <a:xfrm>
              <a:off x="2409677" y="496317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9" name="Oval 398"/>
            <p:cNvSpPr/>
            <p:nvPr/>
          </p:nvSpPr>
          <p:spPr>
            <a:xfrm>
              <a:off x="1476916" y="486715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0" name="Oval 399"/>
            <p:cNvSpPr/>
            <p:nvPr/>
          </p:nvSpPr>
          <p:spPr>
            <a:xfrm>
              <a:off x="1277909" y="494294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1" name="Oval 400"/>
            <p:cNvSpPr/>
            <p:nvPr/>
          </p:nvSpPr>
          <p:spPr>
            <a:xfrm>
              <a:off x="1144090" y="482422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2" name="Oval 401"/>
            <p:cNvSpPr/>
            <p:nvPr/>
          </p:nvSpPr>
          <p:spPr>
            <a:xfrm>
              <a:off x="2233215" y="499390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3" name="Oval 402"/>
            <p:cNvSpPr/>
            <p:nvPr/>
          </p:nvSpPr>
          <p:spPr>
            <a:xfrm>
              <a:off x="1248001" y="445217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4" name="Oval 403"/>
            <p:cNvSpPr/>
            <p:nvPr/>
          </p:nvSpPr>
          <p:spPr>
            <a:xfrm>
              <a:off x="1632746" y="489766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5" name="Oval 404"/>
            <p:cNvSpPr/>
            <p:nvPr/>
          </p:nvSpPr>
          <p:spPr>
            <a:xfrm>
              <a:off x="1818917" y="496085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6" name="Oval 405"/>
            <p:cNvSpPr/>
            <p:nvPr/>
          </p:nvSpPr>
          <p:spPr>
            <a:xfrm>
              <a:off x="1155274" y="420223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7" name="Oval 406"/>
            <p:cNvSpPr/>
            <p:nvPr/>
          </p:nvSpPr>
          <p:spPr>
            <a:xfrm>
              <a:off x="1361492" y="481595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8" name="Oval 407"/>
            <p:cNvSpPr/>
            <p:nvPr/>
          </p:nvSpPr>
          <p:spPr>
            <a:xfrm>
              <a:off x="1189397" y="470952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9" name="Oval 408"/>
            <p:cNvSpPr/>
            <p:nvPr/>
          </p:nvSpPr>
          <p:spPr>
            <a:xfrm>
              <a:off x="2354920" y="486497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0" name="Oval 409"/>
            <p:cNvSpPr/>
            <p:nvPr/>
          </p:nvSpPr>
          <p:spPr>
            <a:xfrm>
              <a:off x="1701380" y="479375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1" name="Oval 410"/>
            <p:cNvSpPr/>
            <p:nvPr/>
          </p:nvSpPr>
          <p:spPr>
            <a:xfrm>
              <a:off x="2077091" y="497657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2" name="Oval 411"/>
            <p:cNvSpPr/>
            <p:nvPr/>
          </p:nvSpPr>
          <p:spPr>
            <a:xfrm>
              <a:off x="1810474" y="507504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3" name="Oval 412"/>
            <p:cNvSpPr/>
            <p:nvPr/>
          </p:nvSpPr>
          <p:spPr>
            <a:xfrm>
              <a:off x="3684748" y="383947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4" name="Oval 413"/>
            <p:cNvSpPr/>
            <p:nvPr/>
          </p:nvSpPr>
          <p:spPr>
            <a:xfrm>
              <a:off x="4345515" y="482170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5" name="Oval 414"/>
            <p:cNvSpPr/>
            <p:nvPr/>
          </p:nvSpPr>
          <p:spPr>
            <a:xfrm>
              <a:off x="3845236" y="462026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6" name="Oval 415"/>
            <p:cNvSpPr/>
            <p:nvPr/>
          </p:nvSpPr>
          <p:spPr>
            <a:xfrm>
              <a:off x="4021066" y="462026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7" name="Oval 416"/>
            <p:cNvSpPr/>
            <p:nvPr/>
          </p:nvSpPr>
          <p:spPr>
            <a:xfrm>
              <a:off x="6342261" y="456450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8" name="Oval 417"/>
            <p:cNvSpPr/>
            <p:nvPr/>
          </p:nvSpPr>
          <p:spPr>
            <a:xfrm>
              <a:off x="1144090" y="439896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9" name="Oval 418"/>
            <p:cNvSpPr/>
            <p:nvPr/>
          </p:nvSpPr>
          <p:spPr>
            <a:xfrm>
              <a:off x="6386800" y="488677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0" name="Oval 419"/>
            <p:cNvSpPr/>
            <p:nvPr/>
          </p:nvSpPr>
          <p:spPr>
            <a:xfrm>
              <a:off x="6399356" y="440762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1" name="Oval 420"/>
            <p:cNvSpPr/>
            <p:nvPr/>
          </p:nvSpPr>
          <p:spPr>
            <a:xfrm>
              <a:off x="6357146" y="424334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2" name="Oval 421"/>
            <p:cNvSpPr/>
            <p:nvPr/>
          </p:nvSpPr>
          <p:spPr>
            <a:xfrm>
              <a:off x="1189396" y="392273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3" name="Oval 422"/>
            <p:cNvSpPr/>
            <p:nvPr/>
          </p:nvSpPr>
          <p:spPr>
            <a:xfrm>
              <a:off x="3807036" y="392919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4" name="Oval 423"/>
            <p:cNvSpPr/>
            <p:nvPr/>
          </p:nvSpPr>
          <p:spPr>
            <a:xfrm>
              <a:off x="4596774" y="516440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5" name="Oval 424"/>
            <p:cNvSpPr/>
            <p:nvPr/>
          </p:nvSpPr>
          <p:spPr>
            <a:xfrm>
              <a:off x="6509546" y="439574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6" name="Oval 425"/>
            <p:cNvSpPr/>
            <p:nvPr/>
          </p:nvSpPr>
          <p:spPr>
            <a:xfrm>
              <a:off x="6392276" y="409121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7" name="Oval 426"/>
            <p:cNvSpPr/>
            <p:nvPr/>
          </p:nvSpPr>
          <p:spPr>
            <a:xfrm>
              <a:off x="788579" y="411495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8" name="Oval 427"/>
            <p:cNvSpPr/>
            <p:nvPr/>
          </p:nvSpPr>
          <p:spPr>
            <a:xfrm>
              <a:off x="5551823" y="455738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9" name="Oval 428"/>
            <p:cNvSpPr/>
            <p:nvPr/>
          </p:nvSpPr>
          <p:spPr>
            <a:xfrm>
              <a:off x="1063834" y="406416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0" name="Oval 429"/>
            <p:cNvSpPr/>
            <p:nvPr/>
          </p:nvSpPr>
          <p:spPr>
            <a:xfrm>
              <a:off x="6661946" y="454814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1" name="Oval 430"/>
            <p:cNvSpPr/>
            <p:nvPr/>
          </p:nvSpPr>
          <p:spPr>
            <a:xfrm>
              <a:off x="1385476" y="531768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2" name="Oval 431"/>
            <p:cNvSpPr/>
            <p:nvPr/>
          </p:nvSpPr>
          <p:spPr>
            <a:xfrm>
              <a:off x="2963895" y="525948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3" name="Oval 432"/>
            <p:cNvSpPr/>
            <p:nvPr/>
          </p:nvSpPr>
          <p:spPr>
            <a:xfrm>
              <a:off x="2942332" y="542758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4" name="Oval 433"/>
            <p:cNvSpPr/>
            <p:nvPr/>
          </p:nvSpPr>
          <p:spPr>
            <a:xfrm>
              <a:off x="3649315" y="520922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5" name="Oval 434"/>
            <p:cNvSpPr/>
            <p:nvPr/>
          </p:nvSpPr>
          <p:spPr>
            <a:xfrm>
              <a:off x="3876417" y="582207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6" name="Oval 435"/>
            <p:cNvSpPr/>
            <p:nvPr/>
          </p:nvSpPr>
          <p:spPr>
            <a:xfrm>
              <a:off x="1372503" y="500052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7" name="Oval 436"/>
            <p:cNvSpPr/>
            <p:nvPr/>
          </p:nvSpPr>
          <p:spPr>
            <a:xfrm>
              <a:off x="2577679" y="504248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8" name="Oval 437"/>
            <p:cNvSpPr/>
            <p:nvPr/>
          </p:nvSpPr>
          <p:spPr>
            <a:xfrm>
              <a:off x="3410885" y="520922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9" name="Oval 438"/>
            <p:cNvSpPr/>
            <p:nvPr/>
          </p:nvSpPr>
          <p:spPr>
            <a:xfrm>
              <a:off x="5418986" y="463958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40" name="Oval 439"/>
            <p:cNvSpPr/>
            <p:nvPr/>
          </p:nvSpPr>
          <p:spPr>
            <a:xfrm>
              <a:off x="5445106" y="432565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grpSp>
      <p:sp>
        <p:nvSpPr>
          <p:cNvPr id="302" name="Title 1"/>
          <p:cNvSpPr txBox="1">
            <a:spLocks/>
          </p:cNvSpPr>
          <p:nvPr/>
        </p:nvSpPr>
        <p:spPr>
          <a:xfrm>
            <a:off x="318204" y="127311"/>
            <a:ext cx="8825795" cy="50945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3500" dirty="0" smtClean="0">
                <a:solidFill>
                  <a:prstClr val="black"/>
                </a:solidFill>
                <a:latin typeface="Arial" panose="020B0604020202020204" pitchFamily="34" charset="0"/>
                <a:cs typeface="Arial" panose="020B0604020202020204" pitchFamily="34" charset="0"/>
              </a:rPr>
              <a:t>Raw </a:t>
            </a:r>
            <a:r>
              <a:rPr lang="en-US" altLang="en-US" sz="3500" dirty="0">
                <a:solidFill>
                  <a:prstClr val="black"/>
                </a:solidFill>
                <a:latin typeface="Arial" panose="020B0604020202020204" pitchFamily="34" charset="0"/>
                <a:cs typeface="Arial" panose="020B0604020202020204" pitchFamily="34" charset="0"/>
              </a:rPr>
              <a:t>Sensor </a:t>
            </a:r>
            <a:r>
              <a:rPr lang="en-US" altLang="en-US" sz="3500" dirty="0">
                <a:solidFill>
                  <a:prstClr val="black"/>
                </a:solidFill>
                <a:latin typeface="Arial" panose="020B0604020202020204" pitchFamily="34" charset="0"/>
                <a:cs typeface="Arial" panose="020B0604020202020204" pitchFamily="34" charset="0"/>
                <a:sym typeface="Wingdings" panose="05000000000000000000" pitchFamily="2" charset="2"/>
              </a:rPr>
              <a:t> </a:t>
            </a:r>
            <a:r>
              <a:rPr lang="en-US" altLang="en-US" sz="3500" dirty="0" smtClean="0">
                <a:solidFill>
                  <a:prstClr val="black"/>
                </a:solidFill>
                <a:latin typeface="Arial" panose="020B0604020202020204" pitchFamily="34" charset="0"/>
                <a:cs typeface="Arial" panose="020B0604020202020204" pitchFamily="34" charset="0"/>
                <a:sym typeface="Wingdings" panose="05000000000000000000" pitchFamily="2" charset="2"/>
              </a:rPr>
              <a:t>Landmarks</a:t>
            </a:r>
            <a:endParaRPr lang="en-US" sz="3500" dirty="0">
              <a:solidFill>
                <a:prstClr val="black"/>
              </a:solidFill>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954435822"/>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advTm="286"/>
    </mc:Choice>
    <mc:Fallback>
      <p:transition spd="slow" advTm="28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9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9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0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0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98" grpId="0" animBg="1"/>
      <p:bldP spid="6" grpId="0" animBg="1"/>
      <p:bldP spid="299" grpId="0" animBg="1"/>
      <p:bldP spid="300" grpId="0" animBg="1"/>
      <p:bldP spid="304" grpId="0" animBg="1"/>
    </p:bld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24" name="Picture 123"/>
          <p:cNvPicPr>
            <a:picLocks noChangeAspect="1"/>
          </p:cNvPicPr>
          <p:nvPr/>
        </p:nvPicPr>
        <p:blipFill rotWithShape="1">
          <a:blip r:embed="rId4" cstate="print">
            <a:duotone>
              <a:schemeClr val="bg2">
                <a:shade val="45000"/>
                <a:satMod val="135000"/>
              </a:schemeClr>
              <a:prstClr val="white"/>
            </a:duotone>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t="52939"/>
          <a:stretch/>
        </p:blipFill>
        <p:spPr>
          <a:xfrm>
            <a:off x="-574412" y="3803073"/>
            <a:ext cx="8964032" cy="2524643"/>
          </a:xfrm>
          <a:prstGeom prst="rect">
            <a:avLst/>
          </a:prstGeom>
        </p:spPr>
      </p:pic>
      <p:grpSp>
        <p:nvGrpSpPr>
          <p:cNvPr id="4" name="Group 1854"/>
          <p:cNvGrpSpPr>
            <a:grpSpLocks/>
          </p:cNvGrpSpPr>
          <p:nvPr/>
        </p:nvGrpSpPr>
        <p:grpSpPr bwMode="auto">
          <a:xfrm>
            <a:off x="2089980" y="675618"/>
            <a:ext cx="3327400" cy="2435267"/>
            <a:chOff x="3149600" y="3965533"/>
            <a:chExt cx="3327400" cy="2435267"/>
          </a:xfrm>
        </p:grpSpPr>
        <p:grpSp>
          <p:nvGrpSpPr>
            <p:cNvPr id="5" name="Group 4"/>
            <p:cNvGrpSpPr>
              <a:grpSpLocks/>
            </p:cNvGrpSpPr>
            <p:nvPr/>
          </p:nvGrpSpPr>
          <p:grpSpPr bwMode="auto">
            <a:xfrm>
              <a:off x="3149600" y="3965533"/>
              <a:ext cx="3327400" cy="2435267"/>
              <a:chOff x="0" y="292"/>
              <a:chExt cx="7773" cy="4572"/>
            </a:xfrm>
          </p:grpSpPr>
          <p:pic>
            <p:nvPicPr>
              <p:cNvPr id="156" name="Picture 2"/>
              <p:cNvPicPr>
                <a:picLocks noChangeAspect="1" noChangeArrowheads="1"/>
              </p:cNvPicPr>
              <p:nvPr/>
            </p:nvPicPr>
            <p:blipFill rotWithShape="1">
              <a:blip r:embed="rId5"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t="5996"/>
              <a:stretch/>
            </p:blipFill>
            <p:spPr bwMode="auto">
              <a:xfrm>
                <a:off x="0" y="292"/>
                <a:ext cx="7773" cy="4572"/>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round/>
                    <a:headEnd/>
                    <a:tailEnd/>
                  </a14:hiddenLine>
                </a:ext>
              </a:extLst>
            </p:spPr>
          </p:pic>
          <p:sp>
            <p:nvSpPr>
              <p:cNvPr id="157" name="Rectangle 3"/>
              <p:cNvSpPr>
                <a:spLocks/>
              </p:cNvSpPr>
              <p:nvPr/>
            </p:nvSpPr>
            <p:spPr bwMode="auto">
              <a:xfrm>
                <a:off x="2243" y="878"/>
                <a:ext cx="3666" cy="3058"/>
              </a:xfrm>
              <a:prstGeom prst="rect">
                <a:avLst/>
              </a:prstGeom>
              <a:solidFill>
                <a:srgbClr val="FFFFFF"/>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cs typeface="Gungsuh" pitchFamily="18" charset="-127"/>
                </a:endParaRPr>
              </a:p>
            </p:txBody>
          </p:sp>
        </p:grpSp>
        <p:sp>
          <p:nvSpPr>
            <p:cNvPr id="155" name="Rectangle 6"/>
            <p:cNvSpPr>
              <a:spLocks/>
            </p:cNvSpPr>
            <p:nvPr/>
          </p:nvSpPr>
          <p:spPr bwMode="auto">
            <a:xfrm>
              <a:off x="4160351" y="4085944"/>
              <a:ext cx="1372171" cy="276999"/>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buFont typeface="Wingdings" panose="05000000000000000000" pitchFamily="2" charset="2"/>
                <a:buNone/>
              </a:pPr>
              <a:r>
                <a:rPr lang="en-US" altLang="en-US" dirty="0" smtClean="0">
                  <a:solidFill>
                    <a:prstClr val="black"/>
                  </a:solidFill>
                  <a:latin typeface="Arial" panose="020B0604020202020204" pitchFamily="34" charset="0"/>
                  <a:cs typeface="Arial" panose="020B0604020202020204" pitchFamily="34" charset="0"/>
                  <a:sym typeface="Helvetica" panose="020B0604020202020204" pitchFamily="34" charset="0"/>
                </a:rPr>
                <a:t>sensor space</a:t>
              </a:r>
              <a:endParaRPr lang="en-US" altLang="en-US" dirty="0">
                <a:solidFill>
                  <a:prstClr val="black"/>
                </a:solidFill>
                <a:latin typeface="Arial" panose="020B0604020202020204" pitchFamily="34" charset="0"/>
                <a:cs typeface="Arial" panose="020B0604020202020204" pitchFamily="34" charset="0"/>
                <a:sym typeface="Helvetica" panose="020B0604020202020204" pitchFamily="34" charset="0"/>
              </a:endParaRPr>
            </a:p>
          </p:txBody>
        </p:sp>
      </p:grpSp>
      <p:grpSp>
        <p:nvGrpSpPr>
          <p:cNvPr id="7" name="Group 1851"/>
          <p:cNvGrpSpPr>
            <a:grpSpLocks/>
          </p:cNvGrpSpPr>
          <p:nvPr/>
        </p:nvGrpSpPr>
        <p:grpSpPr bwMode="auto">
          <a:xfrm>
            <a:off x="3207580" y="1378888"/>
            <a:ext cx="358378" cy="550897"/>
            <a:chOff x="4267200" y="4830563"/>
            <a:chExt cx="224526" cy="389516"/>
          </a:xfrm>
        </p:grpSpPr>
        <p:sp>
          <p:nvSpPr>
            <p:cNvPr id="159" name="Oval 457"/>
            <p:cNvSpPr>
              <a:spLocks/>
            </p:cNvSpPr>
            <p:nvPr/>
          </p:nvSpPr>
          <p:spPr bwMode="auto">
            <a:xfrm>
              <a:off x="4342042" y="492944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60" name="Oval 458"/>
            <p:cNvSpPr>
              <a:spLocks/>
            </p:cNvSpPr>
            <p:nvPr/>
          </p:nvSpPr>
          <p:spPr bwMode="auto">
            <a:xfrm>
              <a:off x="4373226" y="4959403"/>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61" name="Oval 460"/>
            <p:cNvSpPr>
              <a:spLocks/>
            </p:cNvSpPr>
            <p:nvPr/>
          </p:nvSpPr>
          <p:spPr bwMode="auto">
            <a:xfrm>
              <a:off x="4410647" y="488150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62" name="Oval 466"/>
            <p:cNvSpPr>
              <a:spLocks/>
            </p:cNvSpPr>
            <p:nvPr/>
          </p:nvSpPr>
          <p:spPr bwMode="auto">
            <a:xfrm>
              <a:off x="4373226" y="4959403"/>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63" name="Oval 467"/>
            <p:cNvSpPr>
              <a:spLocks/>
            </p:cNvSpPr>
            <p:nvPr/>
          </p:nvSpPr>
          <p:spPr bwMode="auto">
            <a:xfrm>
              <a:off x="4404410" y="4989366"/>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64" name="Oval 469"/>
            <p:cNvSpPr>
              <a:spLocks/>
            </p:cNvSpPr>
            <p:nvPr/>
          </p:nvSpPr>
          <p:spPr bwMode="auto">
            <a:xfrm>
              <a:off x="4441831" y="4911462"/>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65" name="Oval 547"/>
            <p:cNvSpPr>
              <a:spLocks/>
            </p:cNvSpPr>
            <p:nvPr/>
          </p:nvSpPr>
          <p:spPr bwMode="auto">
            <a:xfrm>
              <a:off x="4429358" y="5049291"/>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66" name="Oval 583"/>
            <p:cNvSpPr>
              <a:spLocks/>
            </p:cNvSpPr>
            <p:nvPr/>
          </p:nvSpPr>
          <p:spPr bwMode="auto">
            <a:xfrm>
              <a:off x="4345160" y="4878503"/>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67" name="Oval 584"/>
            <p:cNvSpPr>
              <a:spLocks/>
            </p:cNvSpPr>
            <p:nvPr/>
          </p:nvSpPr>
          <p:spPr bwMode="auto">
            <a:xfrm>
              <a:off x="4376344" y="4908466"/>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68" name="Oval 586"/>
            <p:cNvSpPr>
              <a:spLocks/>
            </p:cNvSpPr>
            <p:nvPr/>
          </p:nvSpPr>
          <p:spPr bwMode="auto">
            <a:xfrm>
              <a:off x="4413765" y="4830563"/>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69" name="Oval 592"/>
            <p:cNvSpPr>
              <a:spLocks/>
            </p:cNvSpPr>
            <p:nvPr/>
          </p:nvSpPr>
          <p:spPr bwMode="auto">
            <a:xfrm>
              <a:off x="4376344" y="4908466"/>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70" name="Oval 593"/>
            <p:cNvSpPr>
              <a:spLocks/>
            </p:cNvSpPr>
            <p:nvPr/>
          </p:nvSpPr>
          <p:spPr bwMode="auto">
            <a:xfrm>
              <a:off x="4407529" y="493842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71" name="Oval 595"/>
            <p:cNvSpPr>
              <a:spLocks/>
            </p:cNvSpPr>
            <p:nvPr/>
          </p:nvSpPr>
          <p:spPr bwMode="auto">
            <a:xfrm>
              <a:off x="4444950" y="4860526"/>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72" name="Oval 601"/>
            <p:cNvSpPr>
              <a:spLocks/>
            </p:cNvSpPr>
            <p:nvPr/>
          </p:nvSpPr>
          <p:spPr bwMode="auto">
            <a:xfrm>
              <a:off x="4289029" y="5028317"/>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73" name="Oval 602"/>
            <p:cNvSpPr>
              <a:spLocks/>
            </p:cNvSpPr>
            <p:nvPr/>
          </p:nvSpPr>
          <p:spPr bwMode="auto">
            <a:xfrm>
              <a:off x="4320213" y="505828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74" name="Oval 603"/>
            <p:cNvSpPr>
              <a:spLocks/>
            </p:cNvSpPr>
            <p:nvPr/>
          </p:nvSpPr>
          <p:spPr bwMode="auto">
            <a:xfrm>
              <a:off x="4444950" y="5028317"/>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75" name="Oval 604"/>
            <p:cNvSpPr>
              <a:spLocks/>
            </p:cNvSpPr>
            <p:nvPr/>
          </p:nvSpPr>
          <p:spPr bwMode="auto">
            <a:xfrm>
              <a:off x="4343400" y="495300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76" name="Oval 605"/>
            <p:cNvSpPr>
              <a:spLocks/>
            </p:cNvSpPr>
            <p:nvPr/>
          </p:nvSpPr>
          <p:spPr bwMode="auto">
            <a:xfrm>
              <a:off x="4395055" y="508225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77" name="Oval 606"/>
            <p:cNvSpPr>
              <a:spLocks/>
            </p:cNvSpPr>
            <p:nvPr/>
          </p:nvSpPr>
          <p:spPr bwMode="auto">
            <a:xfrm>
              <a:off x="4395055" y="5028317"/>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78" name="Oval 609"/>
            <p:cNvSpPr>
              <a:spLocks/>
            </p:cNvSpPr>
            <p:nvPr/>
          </p:nvSpPr>
          <p:spPr bwMode="auto">
            <a:xfrm>
              <a:off x="4444950" y="4980377"/>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79" name="Oval 610"/>
            <p:cNvSpPr>
              <a:spLocks/>
            </p:cNvSpPr>
            <p:nvPr/>
          </p:nvSpPr>
          <p:spPr bwMode="auto">
            <a:xfrm>
              <a:off x="4320213" y="505828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80" name="Oval 611"/>
            <p:cNvSpPr>
              <a:spLocks/>
            </p:cNvSpPr>
            <p:nvPr/>
          </p:nvSpPr>
          <p:spPr bwMode="auto">
            <a:xfrm>
              <a:off x="4351397" y="5088243"/>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81" name="Oval 613"/>
            <p:cNvSpPr>
              <a:spLocks/>
            </p:cNvSpPr>
            <p:nvPr/>
          </p:nvSpPr>
          <p:spPr bwMode="auto">
            <a:xfrm>
              <a:off x="4388818" y="501033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82" name="Oval 614"/>
            <p:cNvSpPr>
              <a:spLocks/>
            </p:cNvSpPr>
            <p:nvPr/>
          </p:nvSpPr>
          <p:spPr bwMode="auto">
            <a:xfrm>
              <a:off x="4426239" y="5112213"/>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83" name="Oval 615"/>
            <p:cNvSpPr>
              <a:spLocks/>
            </p:cNvSpPr>
            <p:nvPr/>
          </p:nvSpPr>
          <p:spPr bwMode="auto">
            <a:xfrm>
              <a:off x="4426239" y="505828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84" name="Oval 619"/>
            <p:cNvSpPr>
              <a:spLocks/>
            </p:cNvSpPr>
            <p:nvPr/>
          </p:nvSpPr>
          <p:spPr bwMode="auto">
            <a:xfrm>
              <a:off x="4267200" y="509123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85" name="Oval 620"/>
            <p:cNvSpPr>
              <a:spLocks/>
            </p:cNvSpPr>
            <p:nvPr/>
          </p:nvSpPr>
          <p:spPr bwMode="auto">
            <a:xfrm>
              <a:off x="4298384" y="5121202"/>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86" name="Oval 621"/>
            <p:cNvSpPr>
              <a:spLocks/>
            </p:cNvSpPr>
            <p:nvPr/>
          </p:nvSpPr>
          <p:spPr bwMode="auto">
            <a:xfrm>
              <a:off x="4423121" y="509123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87" name="Oval 622"/>
            <p:cNvSpPr>
              <a:spLocks/>
            </p:cNvSpPr>
            <p:nvPr/>
          </p:nvSpPr>
          <p:spPr bwMode="auto">
            <a:xfrm>
              <a:off x="4335805" y="504329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88" name="Oval 623"/>
            <p:cNvSpPr>
              <a:spLocks/>
            </p:cNvSpPr>
            <p:nvPr/>
          </p:nvSpPr>
          <p:spPr bwMode="auto">
            <a:xfrm>
              <a:off x="4373226" y="5145172"/>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89" name="Oval 624"/>
            <p:cNvSpPr>
              <a:spLocks/>
            </p:cNvSpPr>
            <p:nvPr/>
          </p:nvSpPr>
          <p:spPr bwMode="auto">
            <a:xfrm>
              <a:off x="4373226" y="509123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90" name="Oval 627"/>
            <p:cNvSpPr>
              <a:spLocks/>
            </p:cNvSpPr>
            <p:nvPr/>
          </p:nvSpPr>
          <p:spPr bwMode="auto">
            <a:xfrm>
              <a:off x="4423121" y="504329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91" name="Oval 628"/>
            <p:cNvSpPr>
              <a:spLocks/>
            </p:cNvSpPr>
            <p:nvPr/>
          </p:nvSpPr>
          <p:spPr bwMode="auto">
            <a:xfrm>
              <a:off x="4298384" y="5121202"/>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92" name="Oval 629"/>
            <p:cNvSpPr>
              <a:spLocks/>
            </p:cNvSpPr>
            <p:nvPr/>
          </p:nvSpPr>
          <p:spPr bwMode="auto">
            <a:xfrm>
              <a:off x="4329568" y="5151165"/>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93" name="Oval 631"/>
            <p:cNvSpPr>
              <a:spLocks/>
            </p:cNvSpPr>
            <p:nvPr/>
          </p:nvSpPr>
          <p:spPr bwMode="auto">
            <a:xfrm>
              <a:off x="4366989" y="5073261"/>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94" name="Oval 632"/>
            <p:cNvSpPr>
              <a:spLocks/>
            </p:cNvSpPr>
            <p:nvPr/>
          </p:nvSpPr>
          <p:spPr bwMode="auto">
            <a:xfrm>
              <a:off x="4404410" y="5175135"/>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95" name="Oval 633"/>
            <p:cNvSpPr>
              <a:spLocks/>
            </p:cNvSpPr>
            <p:nvPr/>
          </p:nvSpPr>
          <p:spPr bwMode="auto">
            <a:xfrm>
              <a:off x="4404410" y="5121202"/>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96" name="Oval 637"/>
            <p:cNvSpPr>
              <a:spLocks/>
            </p:cNvSpPr>
            <p:nvPr/>
          </p:nvSpPr>
          <p:spPr bwMode="auto">
            <a:xfrm>
              <a:off x="4423121" y="5121202"/>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97" name="Oval 718"/>
            <p:cNvSpPr>
              <a:spLocks/>
            </p:cNvSpPr>
            <p:nvPr/>
          </p:nvSpPr>
          <p:spPr bwMode="auto">
            <a:xfrm>
              <a:off x="4374785" y="492194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98" name="Oval 719"/>
            <p:cNvSpPr>
              <a:spLocks/>
            </p:cNvSpPr>
            <p:nvPr/>
          </p:nvSpPr>
          <p:spPr bwMode="auto">
            <a:xfrm>
              <a:off x="4387259" y="5032812"/>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199" name="Oval 720"/>
            <p:cNvSpPr>
              <a:spLocks/>
            </p:cNvSpPr>
            <p:nvPr/>
          </p:nvSpPr>
          <p:spPr bwMode="auto">
            <a:xfrm>
              <a:off x="4412206" y="4939927"/>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00" name="Oval 721"/>
            <p:cNvSpPr>
              <a:spLocks/>
            </p:cNvSpPr>
            <p:nvPr/>
          </p:nvSpPr>
          <p:spPr bwMode="auto">
            <a:xfrm>
              <a:off x="4377904" y="514667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grpSp>
      <p:grpSp>
        <p:nvGrpSpPr>
          <p:cNvPr id="8" name="Group 789"/>
          <p:cNvGrpSpPr>
            <a:grpSpLocks/>
          </p:cNvGrpSpPr>
          <p:nvPr/>
        </p:nvGrpSpPr>
        <p:grpSpPr bwMode="auto">
          <a:xfrm>
            <a:off x="4455355" y="1967885"/>
            <a:ext cx="309563" cy="232698"/>
            <a:chOff x="176" y="0"/>
            <a:chExt cx="520" cy="392"/>
          </a:xfrm>
        </p:grpSpPr>
        <p:sp>
          <p:nvSpPr>
            <p:cNvPr id="204" name="Oval 760"/>
            <p:cNvSpPr>
              <a:spLocks/>
            </p:cNvSpPr>
            <p:nvPr/>
          </p:nvSpPr>
          <p:spPr bwMode="auto">
            <a:xfrm>
              <a:off x="320" y="48"/>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06" name="Oval 762"/>
            <p:cNvSpPr>
              <a:spLocks/>
            </p:cNvSpPr>
            <p:nvPr/>
          </p:nvSpPr>
          <p:spPr bwMode="auto">
            <a:xfrm>
              <a:off x="192" y="192"/>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07" name="Oval 763"/>
            <p:cNvSpPr>
              <a:spLocks/>
            </p:cNvSpPr>
            <p:nvPr/>
          </p:nvSpPr>
          <p:spPr bwMode="auto">
            <a:xfrm>
              <a:off x="192" y="48"/>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08" name="Oval 764"/>
            <p:cNvSpPr>
              <a:spLocks/>
            </p:cNvSpPr>
            <p:nvPr/>
          </p:nvSpPr>
          <p:spPr bwMode="auto">
            <a:xfrm>
              <a:off x="576" y="48"/>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09" name="Oval 765"/>
            <p:cNvSpPr>
              <a:spLocks/>
            </p:cNvSpPr>
            <p:nvPr/>
          </p:nvSpPr>
          <p:spPr bwMode="auto">
            <a:xfrm>
              <a:off x="400" y="192"/>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13" name="Oval 769"/>
            <p:cNvSpPr>
              <a:spLocks/>
            </p:cNvSpPr>
            <p:nvPr/>
          </p:nvSpPr>
          <p:spPr bwMode="auto">
            <a:xfrm>
              <a:off x="400" y="128"/>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14" name="Oval 770"/>
            <p:cNvSpPr>
              <a:spLocks/>
            </p:cNvSpPr>
            <p:nvPr/>
          </p:nvSpPr>
          <p:spPr bwMode="auto">
            <a:xfrm>
              <a:off x="176" y="0"/>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15" name="Oval 771"/>
            <p:cNvSpPr>
              <a:spLocks/>
            </p:cNvSpPr>
            <p:nvPr/>
          </p:nvSpPr>
          <p:spPr bwMode="auto">
            <a:xfrm>
              <a:off x="272" y="272"/>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18" name="Oval 774"/>
            <p:cNvSpPr>
              <a:spLocks/>
            </p:cNvSpPr>
            <p:nvPr/>
          </p:nvSpPr>
          <p:spPr bwMode="auto">
            <a:xfrm>
              <a:off x="480" y="272"/>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22" name="Oval 778"/>
            <p:cNvSpPr>
              <a:spLocks/>
            </p:cNvSpPr>
            <p:nvPr/>
          </p:nvSpPr>
          <p:spPr bwMode="auto">
            <a:xfrm>
              <a:off x="412" y="228"/>
              <a:ext cx="104" cy="104"/>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23" name="Oval 779"/>
            <p:cNvSpPr>
              <a:spLocks/>
            </p:cNvSpPr>
            <p:nvPr/>
          </p:nvSpPr>
          <p:spPr bwMode="auto">
            <a:xfrm>
              <a:off x="284" y="284"/>
              <a:ext cx="104" cy="104"/>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25" name="Oval 781"/>
            <p:cNvSpPr>
              <a:spLocks/>
            </p:cNvSpPr>
            <p:nvPr/>
          </p:nvSpPr>
          <p:spPr bwMode="auto">
            <a:xfrm>
              <a:off x="188" y="52"/>
              <a:ext cx="104" cy="104"/>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231" name="Oval 787"/>
            <p:cNvSpPr>
              <a:spLocks/>
            </p:cNvSpPr>
            <p:nvPr/>
          </p:nvSpPr>
          <p:spPr bwMode="auto">
            <a:xfrm>
              <a:off x="268" y="132"/>
              <a:ext cx="104" cy="104"/>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grpSp>
      <p:grpSp>
        <p:nvGrpSpPr>
          <p:cNvPr id="9" name="Group 1850"/>
          <p:cNvGrpSpPr>
            <a:grpSpLocks/>
          </p:cNvGrpSpPr>
          <p:nvPr/>
        </p:nvGrpSpPr>
        <p:grpSpPr bwMode="auto">
          <a:xfrm>
            <a:off x="3207580" y="2223473"/>
            <a:ext cx="698500" cy="327025"/>
            <a:chOff x="4267200" y="5512594"/>
            <a:chExt cx="698500" cy="328612"/>
          </a:xfrm>
          <a:solidFill>
            <a:srgbClr val="008000"/>
          </a:solidFill>
        </p:grpSpPr>
        <p:grpSp>
          <p:nvGrpSpPr>
            <p:cNvPr id="10" name="Group 789"/>
            <p:cNvGrpSpPr>
              <a:grpSpLocks/>
            </p:cNvGrpSpPr>
            <p:nvPr/>
          </p:nvGrpSpPr>
          <p:grpSpPr bwMode="auto">
            <a:xfrm>
              <a:off x="4267200" y="5512594"/>
              <a:ext cx="414338" cy="278606"/>
              <a:chOff x="0" y="0"/>
              <a:chExt cx="696" cy="468"/>
            </a:xfrm>
            <a:grpFill/>
          </p:grpSpPr>
          <p:sp>
            <p:nvSpPr>
              <p:cNvPr id="267" name="Oval 758"/>
              <p:cNvSpPr>
                <a:spLocks/>
              </p:cNvSpPr>
              <p:nvPr/>
            </p:nvSpPr>
            <p:spPr bwMode="auto">
              <a:xfrm>
                <a:off x="24"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8" name="Oval 759"/>
              <p:cNvSpPr>
                <a:spLocks/>
              </p:cNvSpPr>
              <p:nvPr/>
            </p:nvSpPr>
            <p:spPr bwMode="auto">
              <a:xfrm>
                <a:off x="0"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9" name="Oval 760"/>
              <p:cNvSpPr>
                <a:spLocks/>
              </p:cNvSpPr>
              <p:nvPr/>
            </p:nvSpPr>
            <p:spPr bwMode="auto">
              <a:xfrm>
                <a:off x="320"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0" name="Oval 761"/>
              <p:cNvSpPr>
                <a:spLocks/>
              </p:cNvSpPr>
              <p:nvPr/>
            </p:nvSpPr>
            <p:spPr bwMode="auto">
              <a:xfrm>
                <a:off x="96" y="4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1" name="Oval 762"/>
              <p:cNvSpPr>
                <a:spLocks/>
              </p:cNvSpPr>
              <p:nvPr/>
            </p:nvSpPr>
            <p:spPr bwMode="auto">
              <a:xfrm>
                <a:off x="192" y="19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2" name="Oval 763"/>
              <p:cNvSpPr>
                <a:spLocks/>
              </p:cNvSpPr>
              <p:nvPr/>
            </p:nvSpPr>
            <p:spPr bwMode="auto">
              <a:xfrm>
                <a:off x="192"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3" name="Oval 764"/>
              <p:cNvSpPr>
                <a:spLocks/>
              </p:cNvSpPr>
              <p:nvPr/>
            </p:nvSpPr>
            <p:spPr bwMode="auto">
              <a:xfrm>
                <a:off x="576"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4" name="Oval 765"/>
              <p:cNvSpPr>
                <a:spLocks/>
              </p:cNvSpPr>
              <p:nvPr/>
            </p:nvSpPr>
            <p:spPr bwMode="auto">
              <a:xfrm>
                <a:off x="400" y="19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5" name="Oval 766"/>
              <p:cNvSpPr>
                <a:spLocks/>
              </p:cNvSpPr>
              <p:nvPr/>
            </p:nvSpPr>
            <p:spPr bwMode="auto">
              <a:xfrm>
                <a:off x="312"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6" name="Oval 767"/>
              <p:cNvSpPr>
                <a:spLocks/>
              </p:cNvSpPr>
              <p:nvPr/>
            </p:nvSpPr>
            <p:spPr bwMode="auto">
              <a:xfrm>
                <a:off x="56"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7" name="Oval 768"/>
              <p:cNvSpPr>
                <a:spLocks/>
              </p:cNvSpPr>
              <p:nvPr/>
            </p:nvSpPr>
            <p:spPr bwMode="auto">
              <a:xfrm>
                <a:off x="120" y="176"/>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8" name="Oval 769"/>
              <p:cNvSpPr>
                <a:spLocks/>
              </p:cNvSpPr>
              <p:nvPr/>
            </p:nvSpPr>
            <p:spPr bwMode="auto">
              <a:xfrm>
                <a:off x="400"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9" name="Oval 770"/>
              <p:cNvSpPr>
                <a:spLocks/>
              </p:cNvSpPr>
              <p:nvPr/>
            </p:nvSpPr>
            <p:spPr bwMode="auto">
              <a:xfrm>
                <a:off x="176" y="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0" name="Oval 771"/>
              <p:cNvSpPr>
                <a:spLocks/>
              </p:cNvSpPr>
              <p:nvPr/>
            </p:nvSpPr>
            <p:spPr bwMode="auto">
              <a:xfrm>
                <a:off x="272" y="27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1" name="Oval 772"/>
              <p:cNvSpPr>
                <a:spLocks/>
              </p:cNvSpPr>
              <p:nvPr/>
            </p:nvSpPr>
            <p:spPr bwMode="auto">
              <a:xfrm>
                <a:off x="272"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2" name="Oval 773"/>
              <p:cNvSpPr>
                <a:spLocks/>
              </p:cNvSpPr>
              <p:nvPr/>
            </p:nvSpPr>
            <p:spPr bwMode="auto">
              <a:xfrm>
                <a:off x="528"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3" name="Oval 774"/>
              <p:cNvSpPr>
                <a:spLocks/>
              </p:cNvSpPr>
              <p:nvPr/>
            </p:nvSpPr>
            <p:spPr bwMode="auto">
              <a:xfrm>
                <a:off x="480" y="27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4" name="Oval 775"/>
              <p:cNvSpPr>
                <a:spLocks/>
              </p:cNvSpPr>
              <p:nvPr/>
            </p:nvSpPr>
            <p:spPr bwMode="auto">
              <a:xfrm>
                <a:off x="400" y="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5" name="Oval 776"/>
              <p:cNvSpPr>
                <a:spLocks/>
              </p:cNvSpPr>
              <p:nvPr/>
            </p:nvSpPr>
            <p:spPr bwMode="auto">
              <a:xfrm>
                <a:off x="480" y="8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6" name="Oval 777"/>
              <p:cNvSpPr>
                <a:spLocks/>
              </p:cNvSpPr>
              <p:nvPr/>
            </p:nvSpPr>
            <p:spPr bwMode="auto">
              <a:xfrm>
                <a:off x="316" y="13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7" name="Oval 778"/>
              <p:cNvSpPr>
                <a:spLocks/>
              </p:cNvSpPr>
              <p:nvPr/>
            </p:nvSpPr>
            <p:spPr bwMode="auto">
              <a:xfrm>
                <a:off x="412" y="22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8" name="Oval 779"/>
              <p:cNvSpPr>
                <a:spLocks/>
              </p:cNvSpPr>
              <p:nvPr/>
            </p:nvSpPr>
            <p:spPr bwMode="auto">
              <a:xfrm>
                <a:off x="284" y="284"/>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9" name="Oval 780"/>
              <p:cNvSpPr>
                <a:spLocks/>
              </p:cNvSpPr>
              <p:nvPr/>
            </p:nvSpPr>
            <p:spPr bwMode="auto">
              <a:xfrm>
                <a:off x="132" y="140"/>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0" name="Oval 781"/>
              <p:cNvSpPr>
                <a:spLocks/>
              </p:cNvSpPr>
              <p:nvPr/>
            </p:nvSpPr>
            <p:spPr bwMode="auto">
              <a:xfrm>
                <a:off x="188" y="52"/>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1" name="Oval 782"/>
              <p:cNvSpPr>
                <a:spLocks/>
              </p:cNvSpPr>
              <p:nvPr/>
            </p:nvSpPr>
            <p:spPr bwMode="auto">
              <a:xfrm>
                <a:off x="140" y="14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2" name="Oval 783"/>
              <p:cNvSpPr>
                <a:spLocks/>
              </p:cNvSpPr>
              <p:nvPr/>
            </p:nvSpPr>
            <p:spPr bwMode="auto">
              <a:xfrm>
                <a:off x="396" y="21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3" name="Oval 784"/>
              <p:cNvSpPr>
                <a:spLocks/>
              </p:cNvSpPr>
              <p:nvPr/>
            </p:nvSpPr>
            <p:spPr bwMode="auto">
              <a:xfrm>
                <a:off x="492" y="30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4" name="Oval 785"/>
              <p:cNvSpPr>
                <a:spLocks/>
              </p:cNvSpPr>
              <p:nvPr/>
            </p:nvSpPr>
            <p:spPr bwMode="auto">
              <a:xfrm>
                <a:off x="364" y="364"/>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5" name="Oval 786"/>
              <p:cNvSpPr>
                <a:spLocks/>
              </p:cNvSpPr>
              <p:nvPr/>
            </p:nvSpPr>
            <p:spPr bwMode="auto">
              <a:xfrm>
                <a:off x="212" y="220"/>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6" name="Oval 787"/>
              <p:cNvSpPr>
                <a:spLocks/>
              </p:cNvSpPr>
              <p:nvPr/>
            </p:nvSpPr>
            <p:spPr bwMode="auto">
              <a:xfrm>
                <a:off x="268" y="132"/>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7" name="Oval 788"/>
              <p:cNvSpPr>
                <a:spLocks/>
              </p:cNvSpPr>
              <p:nvPr/>
            </p:nvSpPr>
            <p:spPr bwMode="auto">
              <a:xfrm>
                <a:off x="220" y="22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grpSp>
        <p:grpSp>
          <p:nvGrpSpPr>
            <p:cNvPr id="11" name="Group 789"/>
            <p:cNvGrpSpPr>
              <a:grpSpLocks/>
            </p:cNvGrpSpPr>
            <p:nvPr/>
          </p:nvGrpSpPr>
          <p:grpSpPr bwMode="auto">
            <a:xfrm rot="19849565">
              <a:off x="4551362" y="5562600"/>
              <a:ext cx="414338" cy="278606"/>
              <a:chOff x="0" y="0"/>
              <a:chExt cx="696" cy="468"/>
            </a:xfrm>
            <a:grpFill/>
          </p:grpSpPr>
          <p:sp>
            <p:nvSpPr>
              <p:cNvPr id="236" name="Oval 758"/>
              <p:cNvSpPr>
                <a:spLocks/>
              </p:cNvSpPr>
              <p:nvPr/>
            </p:nvSpPr>
            <p:spPr bwMode="auto">
              <a:xfrm>
                <a:off x="24"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37" name="Oval 759"/>
              <p:cNvSpPr>
                <a:spLocks/>
              </p:cNvSpPr>
              <p:nvPr/>
            </p:nvSpPr>
            <p:spPr bwMode="auto">
              <a:xfrm>
                <a:off x="0"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38" name="Oval 760"/>
              <p:cNvSpPr>
                <a:spLocks/>
              </p:cNvSpPr>
              <p:nvPr/>
            </p:nvSpPr>
            <p:spPr bwMode="auto">
              <a:xfrm>
                <a:off x="320"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39" name="Oval 761"/>
              <p:cNvSpPr>
                <a:spLocks/>
              </p:cNvSpPr>
              <p:nvPr/>
            </p:nvSpPr>
            <p:spPr bwMode="auto">
              <a:xfrm>
                <a:off x="96" y="4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0" name="Oval 762"/>
              <p:cNvSpPr>
                <a:spLocks/>
              </p:cNvSpPr>
              <p:nvPr/>
            </p:nvSpPr>
            <p:spPr bwMode="auto">
              <a:xfrm>
                <a:off x="192" y="19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1" name="Oval 763"/>
              <p:cNvSpPr>
                <a:spLocks/>
              </p:cNvSpPr>
              <p:nvPr/>
            </p:nvSpPr>
            <p:spPr bwMode="auto">
              <a:xfrm>
                <a:off x="192"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2" name="Oval 764"/>
              <p:cNvSpPr>
                <a:spLocks/>
              </p:cNvSpPr>
              <p:nvPr/>
            </p:nvSpPr>
            <p:spPr bwMode="auto">
              <a:xfrm>
                <a:off x="576"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3" name="Oval 765"/>
              <p:cNvSpPr>
                <a:spLocks/>
              </p:cNvSpPr>
              <p:nvPr/>
            </p:nvSpPr>
            <p:spPr bwMode="auto">
              <a:xfrm>
                <a:off x="400" y="19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4" name="Oval 766"/>
              <p:cNvSpPr>
                <a:spLocks/>
              </p:cNvSpPr>
              <p:nvPr/>
            </p:nvSpPr>
            <p:spPr bwMode="auto">
              <a:xfrm>
                <a:off x="312"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5" name="Oval 767"/>
              <p:cNvSpPr>
                <a:spLocks/>
              </p:cNvSpPr>
              <p:nvPr/>
            </p:nvSpPr>
            <p:spPr bwMode="auto">
              <a:xfrm>
                <a:off x="56"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6" name="Oval 768"/>
              <p:cNvSpPr>
                <a:spLocks/>
              </p:cNvSpPr>
              <p:nvPr/>
            </p:nvSpPr>
            <p:spPr bwMode="auto">
              <a:xfrm>
                <a:off x="120" y="176"/>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7" name="Oval 769"/>
              <p:cNvSpPr>
                <a:spLocks/>
              </p:cNvSpPr>
              <p:nvPr/>
            </p:nvSpPr>
            <p:spPr bwMode="auto">
              <a:xfrm>
                <a:off x="400"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8" name="Oval 770"/>
              <p:cNvSpPr>
                <a:spLocks/>
              </p:cNvSpPr>
              <p:nvPr/>
            </p:nvSpPr>
            <p:spPr bwMode="auto">
              <a:xfrm>
                <a:off x="176" y="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9" name="Oval 771"/>
              <p:cNvSpPr>
                <a:spLocks/>
              </p:cNvSpPr>
              <p:nvPr/>
            </p:nvSpPr>
            <p:spPr bwMode="auto">
              <a:xfrm>
                <a:off x="272" y="27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0" name="Oval 772"/>
              <p:cNvSpPr>
                <a:spLocks/>
              </p:cNvSpPr>
              <p:nvPr/>
            </p:nvSpPr>
            <p:spPr bwMode="auto">
              <a:xfrm>
                <a:off x="272"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1" name="Oval 773"/>
              <p:cNvSpPr>
                <a:spLocks/>
              </p:cNvSpPr>
              <p:nvPr/>
            </p:nvSpPr>
            <p:spPr bwMode="auto">
              <a:xfrm>
                <a:off x="528"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2" name="Oval 774"/>
              <p:cNvSpPr>
                <a:spLocks/>
              </p:cNvSpPr>
              <p:nvPr/>
            </p:nvSpPr>
            <p:spPr bwMode="auto">
              <a:xfrm>
                <a:off x="480" y="27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3" name="Oval 775"/>
              <p:cNvSpPr>
                <a:spLocks/>
              </p:cNvSpPr>
              <p:nvPr/>
            </p:nvSpPr>
            <p:spPr bwMode="auto">
              <a:xfrm>
                <a:off x="400" y="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4" name="Oval 776"/>
              <p:cNvSpPr>
                <a:spLocks/>
              </p:cNvSpPr>
              <p:nvPr/>
            </p:nvSpPr>
            <p:spPr bwMode="auto">
              <a:xfrm>
                <a:off x="480" y="8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5" name="Oval 777"/>
              <p:cNvSpPr>
                <a:spLocks/>
              </p:cNvSpPr>
              <p:nvPr/>
            </p:nvSpPr>
            <p:spPr bwMode="auto">
              <a:xfrm>
                <a:off x="316" y="13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6" name="Oval 778"/>
              <p:cNvSpPr>
                <a:spLocks/>
              </p:cNvSpPr>
              <p:nvPr/>
            </p:nvSpPr>
            <p:spPr bwMode="auto">
              <a:xfrm>
                <a:off x="412" y="22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7" name="Oval 779"/>
              <p:cNvSpPr>
                <a:spLocks/>
              </p:cNvSpPr>
              <p:nvPr/>
            </p:nvSpPr>
            <p:spPr bwMode="auto">
              <a:xfrm>
                <a:off x="284" y="284"/>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8" name="Oval 780"/>
              <p:cNvSpPr>
                <a:spLocks/>
              </p:cNvSpPr>
              <p:nvPr/>
            </p:nvSpPr>
            <p:spPr bwMode="auto">
              <a:xfrm>
                <a:off x="132" y="140"/>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9" name="Oval 781"/>
              <p:cNvSpPr>
                <a:spLocks/>
              </p:cNvSpPr>
              <p:nvPr/>
            </p:nvSpPr>
            <p:spPr bwMode="auto">
              <a:xfrm>
                <a:off x="188" y="52"/>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0" name="Oval 782"/>
              <p:cNvSpPr>
                <a:spLocks/>
              </p:cNvSpPr>
              <p:nvPr/>
            </p:nvSpPr>
            <p:spPr bwMode="auto">
              <a:xfrm>
                <a:off x="140" y="14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1" name="Oval 783"/>
              <p:cNvSpPr>
                <a:spLocks/>
              </p:cNvSpPr>
              <p:nvPr/>
            </p:nvSpPr>
            <p:spPr bwMode="auto">
              <a:xfrm>
                <a:off x="396" y="21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2" name="Oval 784"/>
              <p:cNvSpPr>
                <a:spLocks/>
              </p:cNvSpPr>
              <p:nvPr/>
            </p:nvSpPr>
            <p:spPr bwMode="auto">
              <a:xfrm>
                <a:off x="492" y="30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3" name="Oval 785"/>
              <p:cNvSpPr>
                <a:spLocks/>
              </p:cNvSpPr>
              <p:nvPr/>
            </p:nvSpPr>
            <p:spPr bwMode="auto">
              <a:xfrm>
                <a:off x="364" y="364"/>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4" name="Oval 786"/>
              <p:cNvSpPr>
                <a:spLocks/>
              </p:cNvSpPr>
              <p:nvPr/>
            </p:nvSpPr>
            <p:spPr bwMode="auto">
              <a:xfrm>
                <a:off x="212" y="220"/>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5" name="Oval 787"/>
              <p:cNvSpPr>
                <a:spLocks/>
              </p:cNvSpPr>
              <p:nvPr/>
            </p:nvSpPr>
            <p:spPr bwMode="auto">
              <a:xfrm>
                <a:off x="268" y="132"/>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6" name="Oval 788"/>
              <p:cNvSpPr>
                <a:spLocks/>
              </p:cNvSpPr>
              <p:nvPr/>
            </p:nvSpPr>
            <p:spPr bwMode="auto">
              <a:xfrm>
                <a:off x="220" y="22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grpSp>
      </p:grpSp>
      <p:sp>
        <p:nvSpPr>
          <p:cNvPr id="3" name="Rectangle 2"/>
          <p:cNvSpPr/>
          <p:nvPr/>
        </p:nvSpPr>
        <p:spPr>
          <a:xfrm>
            <a:off x="6223241" y="1809364"/>
            <a:ext cx="2594035" cy="292608"/>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dirty="0">
                <a:solidFill>
                  <a:prstClr val="black"/>
                </a:solidFill>
                <a:latin typeface="Arial" panose="020B0604020202020204" pitchFamily="34" charset="0"/>
                <a:cs typeface="Arial" panose="020B0604020202020204" pitchFamily="34" charset="0"/>
              </a:rPr>
              <a:t>&lt;location, f1, f2, f3, …&gt;</a:t>
            </a:r>
          </a:p>
        </p:txBody>
      </p:sp>
      <p:sp>
        <p:nvSpPr>
          <p:cNvPr id="298" name="Rounded Rectangle 297"/>
          <p:cNvSpPr/>
          <p:nvPr/>
        </p:nvSpPr>
        <p:spPr>
          <a:xfrm>
            <a:off x="7190012" y="2423811"/>
            <a:ext cx="1530428" cy="664210"/>
          </a:xfrm>
          <a:prstGeom prst="roundRect">
            <a:avLst/>
          </a:prstGeom>
          <a:noFill/>
          <a:ln w="28575">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dirty="0">
                <a:solidFill>
                  <a:prstClr val="black"/>
                </a:solidFill>
                <a:latin typeface="Arial" panose="020B0604020202020204" pitchFamily="34" charset="0"/>
                <a:cs typeface="Arial" panose="020B0604020202020204" pitchFamily="34" charset="0"/>
              </a:rPr>
              <a:t>Feature</a:t>
            </a:r>
          </a:p>
          <a:p>
            <a:pPr algn="ctr" defTabSz="914400"/>
            <a:r>
              <a:rPr lang="en-US" dirty="0">
                <a:solidFill>
                  <a:prstClr val="black"/>
                </a:solidFill>
                <a:latin typeface="Arial" panose="020B0604020202020204" pitchFamily="34" charset="0"/>
                <a:cs typeface="Arial" panose="020B0604020202020204" pitchFamily="34" charset="0"/>
              </a:rPr>
              <a:t>Extraction</a:t>
            </a:r>
          </a:p>
        </p:txBody>
      </p:sp>
      <p:sp>
        <p:nvSpPr>
          <p:cNvPr id="6" name="Up Arrow 5"/>
          <p:cNvSpPr/>
          <p:nvPr/>
        </p:nvSpPr>
        <p:spPr>
          <a:xfrm>
            <a:off x="7874450" y="3102974"/>
            <a:ext cx="137160" cy="274320"/>
          </a:xfrm>
          <a:prstGeom prst="up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299" name="Up Arrow 298"/>
          <p:cNvSpPr/>
          <p:nvPr/>
        </p:nvSpPr>
        <p:spPr>
          <a:xfrm>
            <a:off x="7886646" y="2118764"/>
            <a:ext cx="137160" cy="274320"/>
          </a:xfrm>
          <a:prstGeom prst="up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00" name="Up Arrow 299"/>
          <p:cNvSpPr/>
          <p:nvPr/>
        </p:nvSpPr>
        <p:spPr>
          <a:xfrm rot="16200000">
            <a:off x="5651859" y="1524401"/>
            <a:ext cx="137160" cy="886968"/>
          </a:xfrm>
          <a:prstGeom prst="up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05" name="Up Arrow 304"/>
          <p:cNvSpPr/>
          <p:nvPr/>
        </p:nvSpPr>
        <p:spPr>
          <a:xfrm flipV="1">
            <a:off x="3602367" y="3191637"/>
            <a:ext cx="137160" cy="457200"/>
          </a:xfrm>
          <a:prstGeom prst="upArrow">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04" name="Rectangle 16"/>
          <p:cNvSpPr>
            <a:spLocks/>
          </p:cNvSpPr>
          <p:nvPr/>
        </p:nvSpPr>
        <p:spPr bwMode="auto">
          <a:xfrm>
            <a:off x="5080452" y="1430341"/>
            <a:ext cx="1230546" cy="348547"/>
          </a:xfrm>
          <a:prstGeom prst="rect">
            <a:avLst/>
          </a:prstGeom>
          <a:solidFill>
            <a:schemeClr val="bg1"/>
          </a:solidFill>
          <a:ln w="9525" cap="flat">
            <a:noFill/>
            <a:prstDash val="solid"/>
            <a:miter lim="800000"/>
            <a:headEnd type="none" w="med" len="med"/>
            <a:tailEnd type="none" w="med" len="med"/>
          </a:ln>
          <a:effectLst/>
        </p:spPr>
        <p:txBody>
          <a:bodyPr lIns="0" tIns="0" rIns="0" bIns="0" anchor="ctr"/>
          <a:lstStyle/>
          <a:p>
            <a:pPr algn="ctr" defTabSz="914400">
              <a:spcBef>
                <a:spcPts val="425"/>
              </a:spcBef>
              <a:buFont typeface="Wingdings" charset="2"/>
              <a:buNone/>
              <a:defRPr/>
            </a:pPr>
            <a:r>
              <a:rPr lang="en-US" sz="2000" dirty="0">
                <a:solidFill>
                  <a:prstClr val="black"/>
                </a:solidFill>
                <a:latin typeface="Arial" panose="020B0604020202020204" pitchFamily="34" charset="0"/>
                <a:ea typeface="Gungsuh" pitchFamily="18" charset="-127"/>
                <a:cs typeface="Arial" panose="020B0604020202020204" pitchFamily="34" charset="0"/>
                <a:sym typeface="Helvetica" charset="0"/>
              </a:rPr>
              <a:t>Clustering</a:t>
            </a:r>
          </a:p>
        </p:txBody>
      </p:sp>
      <p:sp>
        <p:nvSpPr>
          <p:cNvPr id="316" name="Rectangle 315"/>
          <p:cNvSpPr/>
          <p:nvPr/>
        </p:nvSpPr>
        <p:spPr>
          <a:xfrm>
            <a:off x="6223241" y="1809364"/>
            <a:ext cx="2594035" cy="292608"/>
          </a:xfrm>
          <a:prstGeom prst="rect">
            <a:avLst/>
          </a:prstGeom>
          <a:solidFill>
            <a:schemeClr val="accent2">
              <a:lumMod val="60000"/>
              <a:lumOff val="40000"/>
            </a:schemeClr>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dirty="0">
                <a:solidFill>
                  <a:prstClr val="black"/>
                </a:solidFill>
                <a:latin typeface="Arial" panose="020B0604020202020204" pitchFamily="34" charset="0"/>
                <a:cs typeface="Arial" panose="020B0604020202020204" pitchFamily="34" charset="0"/>
              </a:rPr>
              <a:t>&lt;location, f1, f2, f3, …&gt;</a:t>
            </a:r>
          </a:p>
        </p:txBody>
      </p:sp>
      <p:sp>
        <p:nvSpPr>
          <p:cNvPr id="2" name="Slide Number Placeholder 1"/>
          <p:cNvSpPr>
            <a:spLocks noGrp="1"/>
          </p:cNvSpPr>
          <p:nvPr>
            <p:ph type="sldNum" sz="quarter" idx="12"/>
          </p:nvPr>
        </p:nvSpPr>
        <p:spPr/>
        <p:txBody>
          <a:bodyPr/>
          <a:lstStyle/>
          <a:p>
            <a:fld id="{08121D26-3776-4CAD-941E-DCE84D7DFAC2}" type="slidenum">
              <a:rPr lang="en-US" smtClean="0">
                <a:solidFill>
                  <a:prstClr val="black">
                    <a:tint val="75000"/>
                  </a:prstClr>
                </a:solidFill>
              </a:rPr>
              <a:pPr/>
              <a:t>19</a:t>
            </a:fld>
            <a:endParaRPr lang="en-US">
              <a:solidFill>
                <a:prstClr val="black">
                  <a:tint val="75000"/>
                </a:prstClr>
              </a:solidFill>
            </a:endParaRPr>
          </a:p>
        </p:txBody>
      </p:sp>
      <p:sp>
        <p:nvSpPr>
          <p:cNvPr id="315" name="Rectangle 314"/>
          <p:cNvSpPr/>
          <p:nvPr/>
        </p:nvSpPr>
        <p:spPr>
          <a:xfrm>
            <a:off x="6223241" y="3410623"/>
            <a:ext cx="2594035" cy="292608"/>
          </a:xfrm>
          <a:prstGeom prst="rect">
            <a:avLst/>
          </a:prstGeom>
          <a:solidFill>
            <a:schemeClr val="accent1">
              <a:lumMod val="60000"/>
              <a:lumOff val="40000"/>
            </a:schemeClr>
          </a:solidFill>
          <a:ln>
            <a:solidFill>
              <a:schemeClr val="accent1">
                <a:lumMod val="60000"/>
                <a:lumOff val="4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dirty="0">
                <a:solidFill>
                  <a:prstClr val="black"/>
                </a:solidFill>
                <a:latin typeface="Arial" panose="020B0604020202020204" pitchFamily="34" charset="0"/>
                <a:cs typeface="Arial" panose="020B0604020202020204" pitchFamily="34" charset="0"/>
              </a:rPr>
              <a:t>&lt;location, sensor data&gt;</a:t>
            </a:r>
          </a:p>
        </p:txBody>
      </p:sp>
      <p:grpSp>
        <p:nvGrpSpPr>
          <p:cNvPr id="12" name="Group 319"/>
          <p:cNvGrpSpPr/>
          <p:nvPr/>
        </p:nvGrpSpPr>
        <p:grpSpPr>
          <a:xfrm>
            <a:off x="3700400" y="4243341"/>
            <a:ext cx="242279" cy="292365"/>
            <a:chOff x="3700400" y="4243341"/>
            <a:chExt cx="242279" cy="292365"/>
          </a:xfrm>
          <a:solidFill>
            <a:schemeClr val="tx1"/>
          </a:solidFill>
        </p:grpSpPr>
        <p:sp>
          <p:nvSpPr>
            <p:cNvPr id="321" name="Oval 320"/>
            <p:cNvSpPr/>
            <p:nvPr/>
          </p:nvSpPr>
          <p:spPr>
            <a:xfrm>
              <a:off x="3851239" y="444426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22" name="Oval 321"/>
            <p:cNvSpPr/>
            <p:nvPr/>
          </p:nvSpPr>
          <p:spPr>
            <a:xfrm>
              <a:off x="3744725" y="424334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23" name="Oval 322"/>
            <p:cNvSpPr/>
            <p:nvPr/>
          </p:nvSpPr>
          <p:spPr>
            <a:xfrm>
              <a:off x="3700400" y="436491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24" name="Oval 323"/>
            <p:cNvSpPr/>
            <p:nvPr/>
          </p:nvSpPr>
          <p:spPr>
            <a:xfrm>
              <a:off x="3752323" y="444058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25" name="Oval 324"/>
            <p:cNvSpPr/>
            <p:nvPr/>
          </p:nvSpPr>
          <p:spPr>
            <a:xfrm>
              <a:off x="3845236" y="435282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grpSp>
      <p:sp>
        <p:nvSpPr>
          <p:cNvPr id="328" name="Oval 327"/>
          <p:cNvSpPr/>
          <p:nvPr/>
        </p:nvSpPr>
        <p:spPr>
          <a:xfrm>
            <a:off x="5904043" y="5021375"/>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29" name="Oval 328"/>
          <p:cNvSpPr/>
          <p:nvPr/>
        </p:nvSpPr>
        <p:spPr>
          <a:xfrm>
            <a:off x="5755072" y="4922152"/>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30" name="Oval 329"/>
          <p:cNvSpPr/>
          <p:nvPr/>
        </p:nvSpPr>
        <p:spPr>
          <a:xfrm>
            <a:off x="6004610" y="4918758"/>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31" name="Oval 330"/>
          <p:cNvSpPr/>
          <p:nvPr/>
        </p:nvSpPr>
        <p:spPr>
          <a:xfrm>
            <a:off x="5964514" y="4846967"/>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32" name="Oval 331"/>
          <p:cNvSpPr/>
          <p:nvPr/>
        </p:nvSpPr>
        <p:spPr>
          <a:xfrm>
            <a:off x="2955152" y="4886775"/>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33" name="Oval 332"/>
          <p:cNvSpPr/>
          <p:nvPr/>
        </p:nvSpPr>
        <p:spPr>
          <a:xfrm>
            <a:off x="2860089" y="4851905"/>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34" name="Oval 333"/>
          <p:cNvSpPr/>
          <p:nvPr/>
        </p:nvSpPr>
        <p:spPr>
          <a:xfrm>
            <a:off x="2966220" y="4987323"/>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35" name="Oval 334"/>
          <p:cNvSpPr/>
          <p:nvPr/>
        </p:nvSpPr>
        <p:spPr>
          <a:xfrm>
            <a:off x="2775542" y="5012001"/>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36" name="Oval 335"/>
          <p:cNvSpPr/>
          <p:nvPr/>
        </p:nvSpPr>
        <p:spPr>
          <a:xfrm>
            <a:off x="2847395" y="4949565"/>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37" name="Oval 336"/>
          <p:cNvSpPr/>
          <p:nvPr/>
        </p:nvSpPr>
        <p:spPr>
          <a:xfrm>
            <a:off x="2962755" y="5056595"/>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38" name="Oval 337"/>
          <p:cNvSpPr/>
          <p:nvPr/>
        </p:nvSpPr>
        <p:spPr>
          <a:xfrm>
            <a:off x="5882434" y="4917450"/>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39" name="Oval 338"/>
          <p:cNvSpPr/>
          <p:nvPr/>
        </p:nvSpPr>
        <p:spPr>
          <a:xfrm>
            <a:off x="5730239" y="4839744"/>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grpSp>
        <p:nvGrpSpPr>
          <p:cNvPr id="13" name="Group 349"/>
          <p:cNvGrpSpPr/>
          <p:nvPr/>
        </p:nvGrpSpPr>
        <p:grpSpPr>
          <a:xfrm>
            <a:off x="788579" y="3839466"/>
            <a:ext cx="6004614" cy="2165484"/>
            <a:chOff x="788579" y="3839471"/>
            <a:chExt cx="6004614" cy="2165484"/>
          </a:xfrm>
          <a:solidFill>
            <a:schemeClr val="tx1"/>
          </a:solidFill>
        </p:grpSpPr>
        <p:sp>
          <p:nvSpPr>
            <p:cNvPr id="351" name="Oval 350"/>
            <p:cNvSpPr/>
            <p:nvPr/>
          </p:nvSpPr>
          <p:spPr>
            <a:xfrm>
              <a:off x="3832913" y="410995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52" name="Oval 351"/>
            <p:cNvSpPr/>
            <p:nvPr/>
          </p:nvSpPr>
          <p:spPr>
            <a:xfrm>
              <a:off x="3832913" y="591351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53" name="Oval 352"/>
            <p:cNvSpPr/>
            <p:nvPr/>
          </p:nvSpPr>
          <p:spPr>
            <a:xfrm>
              <a:off x="3836535" y="560292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54" name="Oval 353"/>
            <p:cNvSpPr/>
            <p:nvPr/>
          </p:nvSpPr>
          <p:spPr>
            <a:xfrm>
              <a:off x="3915679" y="529234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55" name="Oval 354"/>
            <p:cNvSpPr/>
            <p:nvPr/>
          </p:nvSpPr>
          <p:spPr>
            <a:xfrm>
              <a:off x="4364747" y="503737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56" name="Oval 355"/>
            <p:cNvSpPr/>
            <p:nvPr/>
          </p:nvSpPr>
          <p:spPr>
            <a:xfrm>
              <a:off x="4647908" y="501681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57" name="Oval 356"/>
            <p:cNvSpPr/>
            <p:nvPr/>
          </p:nvSpPr>
          <p:spPr>
            <a:xfrm>
              <a:off x="4905192" y="501681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58" name="Oval 357"/>
            <p:cNvSpPr/>
            <p:nvPr/>
          </p:nvSpPr>
          <p:spPr>
            <a:xfrm>
              <a:off x="5152381" y="501681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59" name="Oval 358"/>
            <p:cNvSpPr/>
            <p:nvPr/>
          </p:nvSpPr>
          <p:spPr>
            <a:xfrm>
              <a:off x="5399570" y="501681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60" name="Oval 359"/>
            <p:cNvSpPr/>
            <p:nvPr/>
          </p:nvSpPr>
          <p:spPr>
            <a:xfrm>
              <a:off x="5646759" y="500467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61" name="Oval 360"/>
            <p:cNvSpPr/>
            <p:nvPr/>
          </p:nvSpPr>
          <p:spPr>
            <a:xfrm>
              <a:off x="6701753" y="504530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62" name="Oval 361"/>
            <p:cNvSpPr/>
            <p:nvPr/>
          </p:nvSpPr>
          <p:spPr>
            <a:xfrm>
              <a:off x="6162281" y="501746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63" name="Oval 362"/>
            <p:cNvSpPr/>
            <p:nvPr/>
          </p:nvSpPr>
          <p:spPr>
            <a:xfrm>
              <a:off x="3753718" y="569751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64" name="Oval 363"/>
            <p:cNvSpPr/>
            <p:nvPr/>
          </p:nvSpPr>
          <p:spPr>
            <a:xfrm>
              <a:off x="3757218" y="542758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65" name="Oval 364"/>
            <p:cNvSpPr/>
            <p:nvPr/>
          </p:nvSpPr>
          <p:spPr>
            <a:xfrm>
              <a:off x="4028774" y="501749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66" name="Oval 365"/>
            <p:cNvSpPr/>
            <p:nvPr/>
          </p:nvSpPr>
          <p:spPr>
            <a:xfrm>
              <a:off x="4267635" y="493605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67" name="Oval 366"/>
            <p:cNvSpPr/>
            <p:nvPr/>
          </p:nvSpPr>
          <p:spPr>
            <a:xfrm>
              <a:off x="4541256" y="491818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68" name="Oval 367"/>
            <p:cNvSpPr/>
            <p:nvPr/>
          </p:nvSpPr>
          <p:spPr>
            <a:xfrm>
              <a:off x="5028733" y="491818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69" name="Oval 368"/>
            <p:cNvSpPr/>
            <p:nvPr/>
          </p:nvSpPr>
          <p:spPr>
            <a:xfrm>
              <a:off x="5267595" y="491818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70" name="Oval 369"/>
            <p:cNvSpPr/>
            <p:nvPr/>
          </p:nvSpPr>
          <p:spPr>
            <a:xfrm>
              <a:off x="5506456" y="490763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71" name="Oval 370"/>
            <p:cNvSpPr/>
            <p:nvPr/>
          </p:nvSpPr>
          <p:spPr>
            <a:xfrm>
              <a:off x="6525907" y="494294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72" name="Oval 371"/>
            <p:cNvSpPr/>
            <p:nvPr/>
          </p:nvSpPr>
          <p:spPr>
            <a:xfrm>
              <a:off x="6265278" y="494294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73" name="Oval 372"/>
            <p:cNvSpPr/>
            <p:nvPr/>
          </p:nvSpPr>
          <p:spPr>
            <a:xfrm>
              <a:off x="6443006" y="512032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74" name="Oval 373"/>
            <p:cNvSpPr/>
            <p:nvPr/>
          </p:nvSpPr>
          <p:spPr>
            <a:xfrm>
              <a:off x="6274057" y="472999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75" name="Oval 374"/>
            <p:cNvSpPr/>
            <p:nvPr/>
          </p:nvSpPr>
          <p:spPr>
            <a:xfrm>
              <a:off x="5606321" y="436646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76" name="Oval 375"/>
            <p:cNvSpPr/>
            <p:nvPr/>
          </p:nvSpPr>
          <p:spPr>
            <a:xfrm>
              <a:off x="3798043" y="476519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77" name="Oval 376"/>
            <p:cNvSpPr/>
            <p:nvPr/>
          </p:nvSpPr>
          <p:spPr>
            <a:xfrm>
              <a:off x="5453137" y="480121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78" name="Oval 377"/>
            <p:cNvSpPr/>
            <p:nvPr/>
          </p:nvSpPr>
          <p:spPr>
            <a:xfrm>
              <a:off x="5852720" y="509578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79" name="Oval 378"/>
            <p:cNvSpPr/>
            <p:nvPr/>
          </p:nvSpPr>
          <p:spPr>
            <a:xfrm>
              <a:off x="5582412" y="505259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0" name="Oval 379"/>
            <p:cNvSpPr/>
            <p:nvPr/>
          </p:nvSpPr>
          <p:spPr>
            <a:xfrm>
              <a:off x="6151219" y="505273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1" name="Oval 380"/>
            <p:cNvSpPr/>
            <p:nvPr/>
          </p:nvSpPr>
          <p:spPr>
            <a:xfrm>
              <a:off x="4125483" y="518378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2" name="Oval 381"/>
            <p:cNvSpPr/>
            <p:nvPr/>
          </p:nvSpPr>
          <p:spPr>
            <a:xfrm>
              <a:off x="5144716" y="494617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3" name="Oval 382"/>
            <p:cNvSpPr/>
            <p:nvPr/>
          </p:nvSpPr>
          <p:spPr>
            <a:xfrm>
              <a:off x="4799268" y="498927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4" name="Oval 383"/>
            <p:cNvSpPr/>
            <p:nvPr/>
          </p:nvSpPr>
          <p:spPr>
            <a:xfrm>
              <a:off x="3727059" y="467677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5" name="Oval 384"/>
            <p:cNvSpPr/>
            <p:nvPr/>
          </p:nvSpPr>
          <p:spPr>
            <a:xfrm>
              <a:off x="3622070" y="483322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6" name="Oval 385"/>
            <p:cNvSpPr/>
            <p:nvPr/>
          </p:nvSpPr>
          <p:spPr>
            <a:xfrm>
              <a:off x="3477900" y="512032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7" name="Oval 386"/>
            <p:cNvSpPr/>
            <p:nvPr/>
          </p:nvSpPr>
          <p:spPr>
            <a:xfrm>
              <a:off x="2136465" y="487743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8" name="Oval 387"/>
            <p:cNvSpPr/>
            <p:nvPr/>
          </p:nvSpPr>
          <p:spPr>
            <a:xfrm>
              <a:off x="3431942" y="491818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9" name="Oval 388"/>
            <p:cNvSpPr/>
            <p:nvPr/>
          </p:nvSpPr>
          <p:spPr>
            <a:xfrm>
              <a:off x="3753718" y="512032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0" name="Oval 389"/>
            <p:cNvSpPr/>
            <p:nvPr/>
          </p:nvSpPr>
          <p:spPr>
            <a:xfrm>
              <a:off x="2678105" y="494294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1" name="Oval 390"/>
            <p:cNvSpPr/>
            <p:nvPr/>
          </p:nvSpPr>
          <p:spPr>
            <a:xfrm>
              <a:off x="3188318" y="498534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2" name="Oval 391"/>
            <p:cNvSpPr/>
            <p:nvPr/>
          </p:nvSpPr>
          <p:spPr>
            <a:xfrm>
              <a:off x="3799798" y="501060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3" name="Oval 392"/>
            <p:cNvSpPr/>
            <p:nvPr/>
          </p:nvSpPr>
          <p:spPr>
            <a:xfrm>
              <a:off x="3599960" y="497657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4" name="Oval 393"/>
            <p:cNvSpPr/>
            <p:nvPr/>
          </p:nvSpPr>
          <p:spPr>
            <a:xfrm>
              <a:off x="3977526" y="518798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5" name="Oval 394"/>
            <p:cNvSpPr/>
            <p:nvPr/>
          </p:nvSpPr>
          <p:spPr>
            <a:xfrm>
              <a:off x="2510030" y="488825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6" name="Oval 395"/>
            <p:cNvSpPr/>
            <p:nvPr/>
          </p:nvSpPr>
          <p:spPr>
            <a:xfrm>
              <a:off x="4320953" y="516477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7" name="Oval 396"/>
            <p:cNvSpPr/>
            <p:nvPr/>
          </p:nvSpPr>
          <p:spPr>
            <a:xfrm>
              <a:off x="3233233" y="515765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8" name="Oval 397"/>
            <p:cNvSpPr/>
            <p:nvPr/>
          </p:nvSpPr>
          <p:spPr>
            <a:xfrm>
              <a:off x="2409677" y="496317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9" name="Oval 398"/>
            <p:cNvSpPr/>
            <p:nvPr/>
          </p:nvSpPr>
          <p:spPr>
            <a:xfrm>
              <a:off x="1476916" y="486715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0" name="Oval 399"/>
            <p:cNvSpPr/>
            <p:nvPr/>
          </p:nvSpPr>
          <p:spPr>
            <a:xfrm>
              <a:off x="1277909" y="494294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1" name="Oval 400"/>
            <p:cNvSpPr/>
            <p:nvPr/>
          </p:nvSpPr>
          <p:spPr>
            <a:xfrm>
              <a:off x="1144090" y="482422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2" name="Oval 401"/>
            <p:cNvSpPr/>
            <p:nvPr/>
          </p:nvSpPr>
          <p:spPr>
            <a:xfrm>
              <a:off x="2233215" y="499390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3" name="Oval 402"/>
            <p:cNvSpPr/>
            <p:nvPr/>
          </p:nvSpPr>
          <p:spPr>
            <a:xfrm>
              <a:off x="1248001" y="445217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4" name="Oval 403"/>
            <p:cNvSpPr/>
            <p:nvPr/>
          </p:nvSpPr>
          <p:spPr>
            <a:xfrm>
              <a:off x="1632746" y="489766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5" name="Oval 404"/>
            <p:cNvSpPr/>
            <p:nvPr/>
          </p:nvSpPr>
          <p:spPr>
            <a:xfrm>
              <a:off x="1818917" y="496085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6" name="Oval 405"/>
            <p:cNvSpPr/>
            <p:nvPr/>
          </p:nvSpPr>
          <p:spPr>
            <a:xfrm>
              <a:off x="1155274" y="420223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7" name="Oval 406"/>
            <p:cNvSpPr/>
            <p:nvPr/>
          </p:nvSpPr>
          <p:spPr>
            <a:xfrm>
              <a:off x="1361492" y="481595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8" name="Oval 407"/>
            <p:cNvSpPr/>
            <p:nvPr/>
          </p:nvSpPr>
          <p:spPr>
            <a:xfrm>
              <a:off x="1189397" y="470952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9" name="Oval 408"/>
            <p:cNvSpPr/>
            <p:nvPr/>
          </p:nvSpPr>
          <p:spPr>
            <a:xfrm>
              <a:off x="2354920" y="486497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0" name="Oval 409"/>
            <p:cNvSpPr/>
            <p:nvPr/>
          </p:nvSpPr>
          <p:spPr>
            <a:xfrm>
              <a:off x="1701380" y="479375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1" name="Oval 410"/>
            <p:cNvSpPr/>
            <p:nvPr/>
          </p:nvSpPr>
          <p:spPr>
            <a:xfrm>
              <a:off x="2077091" y="497657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2" name="Oval 411"/>
            <p:cNvSpPr/>
            <p:nvPr/>
          </p:nvSpPr>
          <p:spPr>
            <a:xfrm>
              <a:off x="1810474" y="507504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3" name="Oval 412"/>
            <p:cNvSpPr/>
            <p:nvPr/>
          </p:nvSpPr>
          <p:spPr>
            <a:xfrm>
              <a:off x="3684748" y="383947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4" name="Oval 413"/>
            <p:cNvSpPr/>
            <p:nvPr/>
          </p:nvSpPr>
          <p:spPr>
            <a:xfrm>
              <a:off x="4345515" y="482170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5" name="Oval 414"/>
            <p:cNvSpPr/>
            <p:nvPr/>
          </p:nvSpPr>
          <p:spPr>
            <a:xfrm>
              <a:off x="3845236" y="462026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6" name="Oval 415"/>
            <p:cNvSpPr/>
            <p:nvPr/>
          </p:nvSpPr>
          <p:spPr>
            <a:xfrm>
              <a:off x="4021066" y="462026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7" name="Oval 416"/>
            <p:cNvSpPr/>
            <p:nvPr/>
          </p:nvSpPr>
          <p:spPr>
            <a:xfrm>
              <a:off x="6342261" y="456450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8" name="Oval 417"/>
            <p:cNvSpPr/>
            <p:nvPr/>
          </p:nvSpPr>
          <p:spPr>
            <a:xfrm>
              <a:off x="1144090" y="439896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9" name="Oval 418"/>
            <p:cNvSpPr/>
            <p:nvPr/>
          </p:nvSpPr>
          <p:spPr>
            <a:xfrm>
              <a:off x="6386800" y="488677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0" name="Oval 419"/>
            <p:cNvSpPr/>
            <p:nvPr/>
          </p:nvSpPr>
          <p:spPr>
            <a:xfrm>
              <a:off x="6399356" y="440762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1" name="Oval 420"/>
            <p:cNvSpPr/>
            <p:nvPr/>
          </p:nvSpPr>
          <p:spPr>
            <a:xfrm>
              <a:off x="6357146" y="424334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2" name="Oval 421"/>
            <p:cNvSpPr/>
            <p:nvPr/>
          </p:nvSpPr>
          <p:spPr>
            <a:xfrm>
              <a:off x="1189396" y="392273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3" name="Oval 422"/>
            <p:cNvSpPr/>
            <p:nvPr/>
          </p:nvSpPr>
          <p:spPr>
            <a:xfrm>
              <a:off x="3807036" y="392919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4" name="Oval 423"/>
            <p:cNvSpPr/>
            <p:nvPr/>
          </p:nvSpPr>
          <p:spPr>
            <a:xfrm>
              <a:off x="4596774" y="516440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5" name="Oval 424"/>
            <p:cNvSpPr/>
            <p:nvPr/>
          </p:nvSpPr>
          <p:spPr>
            <a:xfrm>
              <a:off x="6509546" y="439574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6" name="Oval 425"/>
            <p:cNvSpPr/>
            <p:nvPr/>
          </p:nvSpPr>
          <p:spPr>
            <a:xfrm>
              <a:off x="6392276" y="409121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7" name="Oval 426"/>
            <p:cNvSpPr/>
            <p:nvPr/>
          </p:nvSpPr>
          <p:spPr>
            <a:xfrm>
              <a:off x="788579" y="411495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8" name="Oval 427"/>
            <p:cNvSpPr/>
            <p:nvPr/>
          </p:nvSpPr>
          <p:spPr>
            <a:xfrm>
              <a:off x="5551823" y="455738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9" name="Oval 428"/>
            <p:cNvSpPr/>
            <p:nvPr/>
          </p:nvSpPr>
          <p:spPr>
            <a:xfrm>
              <a:off x="1063834" y="406416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0" name="Oval 429"/>
            <p:cNvSpPr/>
            <p:nvPr/>
          </p:nvSpPr>
          <p:spPr>
            <a:xfrm>
              <a:off x="6661946" y="454814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1" name="Oval 430"/>
            <p:cNvSpPr/>
            <p:nvPr/>
          </p:nvSpPr>
          <p:spPr>
            <a:xfrm>
              <a:off x="1385476" y="531768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2" name="Oval 431"/>
            <p:cNvSpPr/>
            <p:nvPr/>
          </p:nvSpPr>
          <p:spPr>
            <a:xfrm>
              <a:off x="2963895" y="525948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3" name="Oval 432"/>
            <p:cNvSpPr/>
            <p:nvPr/>
          </p:nvSpPr>
          <p:spPr>
            <a:xfrm>
              <a:off x="2942332" y="542758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4" name="Oval 433"/>
            <p:cNvSpPr/>
            <p:nvPr/>
          </p:nvSpPr>
          <p:spPr>
            <a:xfrm>
              <a:off x="3649315" y="520922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5" name="Oval 434"/>
            <p:cNvSpPr/>
            <p:nvPr/>
          </p:nvSpPr>
          <p:spPr>
            <a:xfrm>
              <a:off x="3876417" y="582207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6" name="Oval 435"/>
            <p:cNvSpPr/>
            <p:nvPr/>
          </p:nvSpPr>
          <p:spPr>
            <a:xfrm>
              <a:off x="1372503" y="500052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7" name="Oval 436"/>
            <p:cNvSpPr/>
            <p:nvPr/>
          </p:nvSpPr>
          <p:spPr>
            <a:xfrm>
              <a:off x="2577679" y="504248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8" name="Oval 437"/>
            <p:cNvSpPr/>
            <p:nvPr/>
          </p:nvSpPr>
          <p:spPr>
            <a:xfrm>
              <a:off x="3410885" y="520922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9" name="Oval 438"/>
            <p:cNvSpPr/>
            <p:nvPr/>
          </p:nvSpPr>
          <p:spPr>
            <a:xfrm>
              <a:off x="5418986" y="463958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40" name="Oval 439"/>
            <p:cNvSpPr/>
            <p:nvPr/>
          </p:nvSpPr>
          <p:spPr>
            <a:xfrm>
              <a:off x="5445106" y="432565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grpSp>
      <p:sp>
        <p:nvSpPr>
          <p:cNvPr id="302" name="Title 1"/>
          <p:cNvSpPr txBox="1">
            <a:spLocks/>
          </p:cNvSpPr>
          <p:nvPr/>
        </p:nvSpPr>
        <p:spPr>
          <a:xfrm>
            <a:off x="318204" y="127311"/>
            <a:ext cx="8825795" cy="50945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3500" dirty="0" smtClean="0">
                <a:solidFill>
                  <a:prstClr val="black"/>
                </a:solidFill>
                <a:latin typeface="Arial" panose="020B0604020202020204" pitchFamily="34" charset="0"/>
                <a:cs typeface="Arial" panose="020B0604020202020204" pitchFamily="34" charset="0"/>
              </a:rPr>
              <a:t>Raw </a:t>
            </a:r>
            <a:r>
              <a:rPr lang="en-US" altLang="en-US" sz="3500" dirty="0">
                <a:solidFill>
                  <a:prstClr val="black"/>
                </a:solidFill>
                <a:latin typeface="Arial" panose="020B0604020202020204" pitchFamily="34" charset="0"/>
                <a:cs typeface="Arial" panose="020B0604020202020204" pitchFamily="34" charset="0"/>
              </a:rPr>
              <a:t>Sensor </a:t>
            </a:r>
            <a:r>
              <a:rPr lang="en-US" altLang="en-US" sz="3500" dirty="0">
                <a:solidFill>
                  <a:prstClr val="black"/>
                </a:solidFill>
                <a:latin typeface="Arial" panose="020B0604020202020204" pitchFamily="34" charset="0"/>
                <a:cs typeface="Arial" panose="020B0604020202020204" pitchFamily="34" charset="0"/>
                <a:sym typeface="Wingdings" panose="05000000000000000000" pitchFamily="2" charset="2"/>
              </a:rPr>
              <a:t> </a:t>
            </a:r>
            <a:r>
              <a:rPr lang="en-US" altLang="en-US" sz="3500" dirty="0" smtClean="0">
                <a:solidFill>
                  <a:prstClr val="black"/>
                </a:solidFill>
                <a:latin typeface="Arial" panose="020B0604020202020204" pitchFamily="34" charset="0"/>
                <a:cs typeface="Arial" panose="020B0604020202020204" pitchFamily="34" charset="0"/>
                <a:sym typeface="Wingdings" panose="05000000000000000000" pitchFamily="2" charset="2"/>
              </a:rPr>
              <a:t>Landmarks</a:t>
            </a:r>
            <a:endParaRPr lang="en-US" sz="3500" dirty="0">
              <a:solidFill>
                <a:prstClr val="black"/>
              </a:solidFill>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679377549"/>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p14:dur="0" advTm="286"/>
    </mc:Choice>
    <mc:Fallback>
      <p:transition advTm="28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305"/>
                                        </p:tgtEl>
                                        <p:attrNameLst>
                                          <p:attrName>style.visibility</p:attrName>
                                        </p:attrNameLst>
                                      </p:cBhvr>
                                      <p:to>
                                        <p:strVal val="visible"/>
                                      </p:to>
                                    </p:set>
                                    <p:animEffect transition="in" filter="wipe(up)">
                                      <p:cBhvr>
                                        <p:cTn id="7" dur="500"/>
                                        <p:tgtEl>
                                          <p:spTgt spid="305"/>
                                        </p:tgtEl>
                                      </p:cBhvr>
                                    </p:animEffect>
                                  </p:childTnLst>
                                </p:cTn>
                              </p:par>
                              <p:par>
                                <p:cTn id="8" presetID="1" presetClass="exit" presetSubtype="0" fill="hold" grpId="0" nodeType="withEffect">
                                  <p:stCondLst>
                                    <p:cond delay="0"/>
                                  </p:stCondLst>
                                  <p:childTnLst>
                                    <p:set>
                                      <p:cBhvr>
                                        <p:cTn id="9" dur="1" fill="hold">
                                          <p:stCondLst>
                                            <p:cond delay="0"/>
                                          </p:stCondLst>
                                        </p:cTn>
                                        <p:tgtEl>
                                          <p:spTgt spid="3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5" grpId="0" animBg="1"/>
      <p:bldP spid="316" grpId="0" animBg="1"/>
    </p:bld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24" name="Picture 123"/>
          <p:cNvPicPr>
            <a:picLocks noChangeAspect="1"/>
          </p:cNvPicPr>
          <p:nvPr/>
        </p:nvPicPr>
        <p:blipFill rotWithShape="1">
          <a:blip r:embed="rId4" cstate="print">
            <a:duotone>
              <a:schemeClr val="bg2">
                <a:shade val="45000"/>
                <a:satMod val="135000"/>
              </a:schemeClr>
              <a:prstClr val="white"/>
            </a:duotone>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t="52939"/>
          <a:stretch/>
        </p:blipFill>
        <p:spPr>
          <a:xfrm>
            <a:off x="-574412" y="3803073"/>
            <a:ext cx="8964032" cy="2524643"/>
          </a:xfrm>
          <a:prstGeom prst="rect">
            <a:avLst/>
          </a:prstGeom>
        </p:spPr>
      </p:pic>
      <p:grpSp>
        <p:nvGrpSpPr>
          <p:cNvPr id="2" name="Group 1093"/>
          <p:cNvGrpSpPr/>
          <p:nvPr/>
        </p:nvGrpSpPr>
        <p:grpSpPr>
          <a:xfrm>
            <a:off x="788579" y="3839466"/>
            <a:ext cx="6004614" cy="2165484"/>
            <a:chOff x="788579" y="3839471"/>
            <a:chExt cx="6004614" cy="2165484"/>
          </a:xfrm>
          <a:solidFill>
            <a:schemeClr val="tx1"/>
          </a:solidFill>
        </p:grpSpPr>
        <p:sp>
          <p:nvSpPr>
            <p:cNvPr id="1095" name="Oval 1094"/>
            <p:cNvSpPr/>
            <p:nvPr/>
          </p:nvSpPr>
          <p:spPr>
            <a:xfrm>
              <a:off x="3832913" y="410995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096" name="Oval 1095"/>
            <p:cNvSpPr/>
            <p:nvPr/>
          </p:nvSpPr>
          <p:spPr>
            <a:xfrm>
              <a:off x="3832913" y="591351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097" name="Oval 1096"/>
            <p:cNvSpPr/>
            <p:nvPr/>
          </p:nvSpPr>
          <p:spPr>
            <a:xfrm>
              <a:off x="3836535" y="560292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098" name="Oval 1097"/>
            <p:cNvSpPr/>
            <p:nvPr/>
          </p:nvSpPr>
          <p:spPr>
            <a:xfrm>
              <a:off x="3915679" y="529234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099" name="Oval 1098"/>
            <p:cNvSpPr/>
            <p:nvPr/>
          </p:nvSpPr>
          <p:spPr>
            <a:xfrm>
              <a:off x="4364747" y="503737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00" name="Oval 1099"/>
            <p:cNvSpPr/>
            <p:nvPr/>
          </p:nvSpPr>
          <p:spPr>
            <a:xfrm>
              <a:off x="4647908" y="501681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01" name="Oval 1100"/>
            <p:cNvSpPr/>
            <p:nvPr/>
          </p:nvSpPr>
          <p:spPr>
            <a:xfrm>
              <a:off x="4905192" y="501681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02" name="Oval 1101"/>
            <p:cNvSpPr/>
            <p:nvPr/>
          </p:nvSpPr>
          <p:spPr>
            <a:xfrm>
              <a:off x="5152381" y="501681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03" name="Oval 1102"/>
            <p:cNvSpPr/>
            <p:nvPr/>
          </p:nvSpPr>
          <p:spPr>
            <a:xfrm>
              <a:off x="5399570" y="501681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04" name="Oval 1103"/>
            <p:cNvSpPr/>
            <p:nvPr/>
          </p:nvSpPr>
          <p:spPr>
            <a:xfrm>
              <a:off x="5646759" y="500467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05" name="Oval 1104"/>
            <p:cNvSpPr/>
            <p:nvPr/>
          </p:nvSpPr>
          <p:spPr>
            <a:xfrm>
              <a:off x="6701753" y="504530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06" name="Oval 1105"/>
            <p:cNvSpPr/>
            <p:nvPr/>
          </p:nvSpPr>
          <p:spPr>
            <a:xfrm>
              <a:off x="6162281" y="501746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07" name="Oval 1106"/>
            <p:cNvSpPr/>
            <p:nvPr/>
          </p:nvSpPr>
          <p:spPr>
            <a:xfrm>
              <a:off x="3753718" y="569751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08" name="Oval 1107"/>
            <p:cNvSpPr/>
            <p:nvPr/>
          </p:nvSpPr>
          <p:spPr>
            <a:xfrm>
              <a:off x="3757218" y="542758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09" name="Oval 1108"/>
            <p:cNvSpPr/>
            <p:nvPr/>
          </p:nvSpPr>
          <p:spPr>
            <a:xfrm>
              <a:off x="4028774" y="501749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10" name="Oval 1109"/>
            <p:cNvSpPr/>
            <p:nvPr/>
          </p:nvSpPr>
          <p:spPr>
            <a:xfrm>
              <a:off x="4267635" y="493605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11" name="Oval 1110"/>
            <p:cNvSpPr/>
            <p:nvPr/>
          </p:nvSpPr>
          <p:spPr>
            <a:xfrm>
              <a:off x="4541256" y="491818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12" name="Oval 1111"/>
            <p:cNvSpPr/>
            <p:nvPr/>
          </p:nvSpPr>
          <p:spPr>
            <a:xfrm>
              <a:off x="5028733" y="491818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13" name="Oval 1112"/>
            <p:cNvSpPr/>
            <p:nvPr/>
          </p:nvSpPr>
          <p:spPr>
            <a:xfrm>
              <a:off x="5267595" y="491818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14" name="Oval 1113"/>
            <p:cNvSpPr/>
            <p:nvPr/>
          </p:nvSpPr>
          <p:spPr>
            <a:xfrm>
              <a:off x="5506456" y="490763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15" name="Oval 1114"/>
            <p:cNvSpPr/>
            <p:nvPr/>
          </p:nvSpPr>
          <p:spPr>
            <a:xfrm>
              <a:off x="6525907" y="494294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16" name="Oval 1115"/>
            <p:cNvSpPr/>
            <p:nvPr/>
          </p:nvSpPr>
          <p:spPr>
            <a:xfrm>
              <a:off x="6265278" y="494294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17" name="Oval 1116"/>
            <p:cNvSpPr/>
            <p:nvPr/>
          </p:nvSpPr>
          <p:spPr>
            <a:xfrm>
              <a:off x="6443006" y="512032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18" name="Oval 1117"/>
            <p:cNvSpPr/>
            <p:nvPr/>
          </p:nvSpPr>
          <p:spPr>
            <a:xfrm>
              <a:off x="6274057" y="472999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19" name="Oval 1118"/>
            <p:cNvSpPr/>
            <p:nvPr/>
          </p:nvSpPr>
          <p:spPr>
            <a:xfrm>
              <a:off x="5606321" y="436646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20" name="Oval 1119"/>
            <p:cNvSpPr/>
            <p:nvPr/>
          </p:nvSpPr>
          <p:spPr>
            <a:xfrm>
              <a:off x="3798043" y="476519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21" name="Oval 1120"/>
            <p:cNvSpPr/>
            <p:nvPr/>
          </p:nvSpPr>
          <p:spPr>
            <a:xfrm>
              <a:off x="5453137" y="480121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22" name="Oval 1121"/>
            <p:cNvSpPr/>
            <p:nvPr/>
          </p:nvSpPr>
          <p:spPr>
            <a:xfrm>
              <a:off x="5852720" y="509578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23" name="Oval 1122"/>
            <p:cNvSpPr/>
            <p:nvPr/>
          </p:nvSpPr>
          <p:spPr>
            <a:xfrm>
              <a:off x="5582412" y="505259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24" name="Oval 1123"/>
            <p:cNvSpPr/>
            <p:nvPr/>
          </p:nvSpPr>
          <p:spPr>
            <a:xfrm>
              <a:off x="6151219" y="505273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25" name="Oval 1124"/>
            <p:cNvSpPr/>
            <p:nvPr/>
          </p:nvSpPr>
          <p:spPr>
            <a:xfrm>
              <a:off x="4125483" y="518378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26" name="Oval 1125"/>
            <p:cNvSpPr/>
            <p:nvPr/>
          </p:nvSpPr>
          <p:spPr>
            <a:xfrm>
              <a:off x="5144716" y="494617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27" name="Oval 1126"/>
            <p:cNvSpPr/>
            <p:nvPr/>
          </p:nvSpPr>
          <p:spPr>
            <a:xfrm>
              <a:off x="4799268" y="498927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28" name="Oval 1127"/>
            <p:cNvSpPr/>
            <p:nvPr/>
          </p:nvSpPr>
          <p:spPr>
            <a:xfrm>
              <a:off x="3727059" y="467677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29" name="Oval 1128"/>
            <p:cNvSpPr/>
            <p:nvPr/>
          </p:nvSpPr>
          <p:spPr>
            <a:xfrm>
              <a:off x="3622070" y="483322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30" name="Oval 1129"/>
            <p:cNvSpPr/>
            <p:nvPr/>
          </p:nvSpPr>
          <p:spPr>
            <a:xfrm>
              <a:off x="3477900" y="512032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31" name="Oval 1130"/>
            <p:cNvSpPr/>
            <p:nvPr/>
          </p:nvSpPr>
          <p:spPr>
            <a:xfrm>
              <a:off x="2136465" y="487743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32" name="Oval 1131"/>
            <p:cNvSpPr/>
            <p:nvPr/>
          </p:nvSpPr>
          <p:spPr>
            <a:xfrm>
              <a:off x="3431942" y="491818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33" name="Oval 1132"/>
            <p:cNvSpPr/>
            <p:nvPr/>
          </p:nvSpPr>
          <p:spPr>
            <a:xfrm>
              <a:off x="3753718" y="512032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34" name="Oval 1133"/>
            <p:cNvSpPr/>
            <p:nvPr/>
          </p:nvSpPr>
          <p:spPr>
            <a:xfrm>
              <a:off x="2678105" y="494294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35" name="Oval 1134"/>
            <p:cNvSpPr/>
            <p:nvPr/>
          </p:nvSpPr>
          <p:spPr>
            <a:xfrm>
              <a:off x="3188318" y="498534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36" name="Oval 1135"/>
            <p:cNvSpPr/>
            <p:nvPr/>
          </p:nvSpPr>
          <p:spPr>
            <a:xfrm>
              <a:off x="3799798" y="501060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37" name="Oval 1136"/>
            <p:cNvSpPr/>
            <p:nvPr/>
          </p:nvSpPr>
          <p:spPr>
            <a:xfrm>
              <a:off x="3599960" y="497657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38" name="Oval 1137"/>
            <p:cNvSpPr/>
            <p:nvPr/>
          </p:nvSpPr>
          <p:spPr>
            <a:xfrm>
              <a:off x="3977526" y="518798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39" name="Oval 1138"/>
            <p:cNvSpPr/>
            <p:nvPr/>
          </p:nvSpPr>
          <p:spPr>
            <a:xfrm>
              <a:off x="2510030" y="488825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40" name="Oval 1139"/>
            <p:cNvSpPr/>
            <p:nvPr/>
          </p:nvSpPr>
          <p:spPr>
            <a:xfrm>
              <a:off x="4320953" y="516477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41" name="Oval 1140"/>
            <p:cNvSpPr/>
            <p:nvPr/>
          </p:nvSpPr>
          <p:spPr>
            <a:xfrm>
              <a:off x="3233233" y="515765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42" name="Oval 1141"/>
            <p:cNvSpPr/>
            <p:nvPr/>
          </p:nvSpPr>
          <p:spPr>
            <a:xfrm>
              <a:off x="2409677" y="496317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43" name="Oval 1142"/>
            <p:cNvSpPr/>
            <p:nvPr/>
          </p:nvSpPr>
          <p:spPr>
            <a:xfrm>
              <a:off x="1476916" y="486715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44" name="Oval 1143"/>
            <p:cNvSpPr/>
            <p:nvPr/>
          </p:nvSpPr>
          <p:spPr>
            <a:xfrm>
              <a:off x="1277909" y="494294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45" name="Oval 1144"/>
            <p:cNvSpPr/>
            <p:nvPr/>
          </p:nvSpPr>
          <p:spPr>
            <a:xfrm>
              <a:off x="1144090" y="482422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46" name="Oval 1145"/>
            <p:cNvSpPr/>
            <p:nvPr/>
          </p:nvSpPr>
          <p:spPr>
            <a:xfrm>
              <a:off x="2233215" y="499390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47" name="Oval 1146"/>
            <p:cNvSpPr/>
            <p:nvPr/>
          </p:nvSpPr>
          <p:spPr>
            <a:xfrm>
              <a:off x="1248001" y="445217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48" name="Oval 1147"/>
            <p:cNvSpPr/>
            <p:nvPr/>
          </p:nvSpPr>
          <p:spPr>
            <a:xfrm>
              <a:off x="1632746" y="489766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49" name="Oval 1148"/>
            <p:cNvSpPr/>
            <p:nvPr/>
          </p:nvSpPr>
          <p:spPr>
            <a:xfrm>
              <a:off x="1818917" y="496085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50" name="Oval 1149"/>
            <p:cNvSpPr/>
            <p:nvPr/>
          </p:nvSpPr>
          <p:spPr>
            <a:xfrm>
              <a:off x="1155274" y="420223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51" name="Oval 1150"/>
            <p:cNvSpPr/>
            <p:nvPr/>
          </p:nvSpPr>
          <p:spPr>
            <a:xfrm>
              <a:off x="1361492" y="481595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52" name="Oval 1151"/>
            <p:cNvSpPr/>
            <p:nvPr/>
          </p:nvSpPr>
          <p:spPr>
            <a:xfrm>
              <a:off x="1189397" y="470952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53" name="Oval 1152"/>
            <p:cNvSpPr/>
            <p:nvPr/>
          </p:nvSpPr>
          <p:spPr>
            <a:xfrm>
              <a:off x="2354920" y="486497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54" name="Oval 1153"/>
            <p:cNvSpPr/>
            <p:nvPr/>
          </p:nvSpPr>
          <p:spPr>
            <a:xfrm>
              <a:off x="1701380" y="479375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55" name="Oval 1154"/>
            <p:cNvSpPr/>
            <p:nvPr/>
          </p:nvSpPr>
          <p:spPr>
            <a:xfrm>
              <a:off x="2077091" y="497657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56" name="Oval 1155"/>
            <p:cNvSpPr/>
            <p:nvPr/>
          </p:nvSpPr>
          <p:spPr>
            <a:xfrm>
              <a:off x="1810474" y="507504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57" name="Oval 1156"/>
            <p:cNvSpPr/>
            <p:nvPr/>
          </p:nvSpPr>
          <p:spPr>
            <a:xfrm>
              <a:off x="3684748" y="383947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58" name="Oval 1157"/>
            <p:cNvSpPr/>
            <p:nvPr/>
          </p:nvSpPr>
          <p:spPr>
            <a:xfrm>
              <a:off x="4345515" y="482170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59" name="Oval 1158"/>
            <p:cNvSpPr/>
            <p:nvPr/>
          </p:nvSpPr>
          <p:spPr>
            <a:xfrm>
              <a:off x="3845236" y="462026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60" name="Oval 1159"/>
            <p:cNvSpPr/>
            <p:nvPr/>
          </p:nvSpPr>
          <p:spPr>
            <a:xfrm>
              <a:off x="4021066" y="462026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61" name="Oval 1160"/>
            <p:cNvSpPr/>
            <p:nvPr/>
          </p:nvSpPr>
          <p:spPr>
            <a:xfrm>
              <a:off x="6342261" y="456450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62" name="Oval 1161"/>
            <p:cNvSpPr/>
            <p:nvPr/>
          </p:nvSpPr>
          <p:spPr>
            <a:xfrm>
              <a:off x="1144090" y="439896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63" name="Oval 1162"/>
            <p:cNvSpPr/>
            <p:nvPr/>
          </p:nvSpPr>
          <p:spPr>
            <a:xfrm>
              <a:off x="6386800" y="488677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64" name="Oval 1163"/>
            <p:cNvSpPr/>
            <p:nvPr/>
          </p:nvSpPr>
          <p:spPr>
            <a:xfrm>
              <a:off x="6399356" y="440762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65" name="Oval 1164"/>
            <p:cNvSpPr/>
            <p:nvPr/>
          </p:nvSpPr>
          <p:spPr>
            <a:xfrm>
              <a:off x="6357146" y="424334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66" name="Oval 1165"/>
            <p:cNvSpPr/>
            <p:nvPr/>
          </p:nvSpPr>
          <p:spPr>
            <a:xfrm>
              <a:off x="1189396" y="392273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67" name="Oval 1166"/>
            <p:cNvSpPr/>
            <p:nvPr/>
          </p:nvSpPr>
          <p:spPr>
            <a:xfrm>
              <a:off x="3807036" y="392919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68" name="Oval 1167"/>
            <p:cNvSpPr/>
            <p:nvPr/>
          </p:nvSpPr>
          <p:spPr>
            <a:xfrm>
              <a:off x="4596774" y="516440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69" name="Oval 1168"/>
            <p:cNvSpPr/>
            <p:nvPr/>
          </p:nvSpPr>
          <p:spPr>
            <a:xfrm>
              <a:off x="6509546" y="439574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70" name="Oval 1169"/>
            <p:cNvSpPr/>
            <p:nvPr/>
          </p:nvSpPr>
          <p:spPr>
            <a:xfrm>
              <a:off x="6392276" y="409121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71" name="Oval 1170"/>
            <p:cNvSpPr/>
            <p:nvPr/>
          </p:nvSpPr>
          <p:spPr>
            <a:xfrm>
              <a:off x="788579" y="411495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72" name="Oval 1171"/>
            <p:cNvSpPr/>
            <p:nvPr/>
          </p:nvSpPr>
          <p:spPr>
            <a:xfrm>
              <a:off x="5551823" y="455738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73" name="Oval 1172"/>
            <p:cNvSpPr/>
            <p:nvPr/>
          </p:nvSpPr>
          <p:spPr>
            <a:xfrm>
              <a:off x="1063834" y="406416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74" name="Oval 1173"/>
            <p:cNvSpPr/>
            <p:nvPr/>
          </p:nvSpPr>
          <p:spPr>
            <a:xfrm>
              <a:off x="6661946" y="454814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75" name="Oval 1174"/>
            <p:cNvSpPr/>
            <p:nvPr/>
          </p:nvSpPr>
          <p:spPr>
            <a:xfrm>
              <a:off x="1385476" y="531768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76" name="Oval 1175"/>
            <p:cNvSpPr/>
            <p:nvPr/>
          </p:nvSpPr>
          <p:spPr>
            <a:xfrm>
              <a:off x="2963895" y="525948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77" name="Oval 1176"/>
            <p:cNvSpPr/>
            <p:nvPr/>
          </p:nvSpPr>
          <p:spPr>
            <a:xfrm>
              <a:off x="2942332" y="542758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78" name="Oval 1177"/>
            <p:cNvSpPr/>
            <p:nvPr/>
          </p:nvSpPr>
          <p:spPr>
            <a:xfrm>
              <a:off x="3649315" y="520922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79" name="Oval 1178"/>
            <p:cNvSpPr/>
            <p:nvPr/>
          </p:nvSpPr>
          <p:spPr>
            <a:xfrm>
              <a:off x="3876417" y="582207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80" name="Oval 1179"/>
            <p:cNvSpPr/>
            <p:nvPr/>
          </p:nvSpPr>
          <p:spPr>
            <a:xfrm>
              <a:off x="1372503" y="500052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81" name="Oval 1180"/>
            <p:cNvSpPr/>
            <p:nvPr/>
          </p:nvSpPr>
          <p:spPr>
            <a:xfrm>
              <a:off x="2577679" y="504248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82" name="Oval 1181"/>
            <p:cNvSpPr/>
            <p:nvPr/>
          </p:nvSpPr>
          <p:spPr>
            <a:xfrm>
              <a:off x="3410885" y="520922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83" name="Oval 1182"/>
            <p:cNvSpPr/>
            <p:nvPr/>
          </p:nvSpPr>
          <p:spPr>
            <a:xfrm>
              <a:off x="5418986" y="463958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84" name="Oval 1183"/>
            <p:cNvSpPr/>
            <p:nvPr/>
          </p:nvSpPr>
          <p:spPr>
            <a:xfrm>
              <a:off x="5445106" y="432565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grpSp>
      <p:sp>
        <p:nvSpPr>
          <p:cNvPr id="652" name="Oval 30"/>
          <p:cNvSpPr>
            <a:spLocks noChangeArrowheads="1"/>
          </p:cNvSpPr>
          <p:nvPr/>
        </p:nvSpPr>
        <p:spPr bwMode="auto">
          <a:xfrm>
            <a:off x="5038597" y="4435183"/>
            <a:ext cx="2119226" cy="913749"/>
          </a:xfrm>
          <a:prstGeom prst="ellipse">
            <a:avLst/>
          </a:prstGeom>
          <a:solidFill>
            <a:schemeClr val="accent2">
              <a:alpha val="55000"/>
            </a:schemeClr>
          </a:solidFill>
          <a:ln>
            <a:noFill/>
          </a:ln>
          <a:extLst/>
        </p:spPr>
        <p:txBody>
          <a:bodyPr/>
          <a:lstStyle>
            <a:lvl1pPr eaLnBrk="0" hangingPunct="0">
              <a:buClr>
                <a:srgbClr val="A6A6A6"/>
              </a:buClr>
              <a:buSzPct val="120000"/>
              <a:buFont typeface="Lucida Grande" charset="0"/>
              <a:buChar char="●"/>
              <a:defRPr sz="2400">
                <a:solidFill>
                  <a:schemeClr val="tx1"/>
                </a:solidFill>
                <a:latin typeface="Lucida Bright" panose="02040602050505020304" pitchFamily="18" charset="0"/>
                <a:ea typeface="Gungsuh" pitchFamily="18" charset="-127"/>
              </a:defRPr>
            </a:lvl1pPr>
            <a:lvl2pPr marL="742950" indent="-285750" eaLnBrk="0" hangingPunct="0">
              <a:buClr>
                <a:srgbClr val="A6A6A6"/>
              </a:buClr>
              <a:buSzPct val="80000"/>
              <a:buFont typeface="Lucida Grande" charset="0"/>
              <a:buChar char="●"/>
              <a:defRPr sz="2000">
                <a:solidFill>
                  <a:srgbClr val="7F7F7F"/>
                </a:solidFill>
                <a:latin typeface="Lucida Bright" panose="02040602050505020304" pitchFamily="18" charset="0"/>
                <a:ea typeface="Gungsuh" pitchFamily="18" charset="-127"/>
              </a:defRPr>
            </a:lvl2pPr>
            <a:lvl3pPr marL="1143000" indent="-228600" eaLnBrk="0" hangingPunct="0">
              <a:buClr>
                <a:srgbClr val="CC0000"/>
              </a:buClr>
              <a:buSzPct val="125000"/>
              <a:defRPr>
                <a:solidFill>
                  <a:srgbClr val="800000"/>
                </a:solidFill>
                <a:latin typeface="Lucida Bright" panose="02040602050505020304" pitchFamily="18" charset="0"/>
                <a:ea typeface="Gungsuh" pitchFamily="18" charset="-127"/>
              </a:defRPr>
            </a:lvl3pPr>
            <a:lvl4pPr marL="1600200" indent="-228600" eaLnBrk="0" hangingPunct="0">
              <a:buChar char="–"/>
              <a:defRPr sz="2000">
                <a:solidFill>
                  <a:schemeClr val="tx1"/>
                </a:solidFill>
                <a:latin typeface="Lucida Bright" panose="02040602050505020304" pitchFamily="18" charset="0"/>
                <a:ea typeface="Gungsuh" pitchFamily="18" charset="-127"/>
              </a:defRPr>
            </a:lvl4pPr>
            <a:lvl5pPr marL="2057400" indent="-228600" eaLnBrk="0" hangingPunct="0">
              <a:buChar char="»"/>
              <a:defRPr sz="2000">
                <a:solidFill>
                  <a:schemeClr val="tx1"/>
                </a:solidFill>
                <a:latin typeface="Lucida Bright" panose="02040602050505020304" pitchFamily="18" charset="0"/>
                <a:ea typeface="Gungsuh" pitchFamily="18" charset="-127"/>
              </a:defRPr>
            </a:lvl5pPr>
            <a:lvl6pPr marL="25146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6pPr>
            <a:lvl7pPr marL="29718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7pPr>
            <a:lvl8pPr marL="34290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8pPr>
            <a:lvl9pPr marL="38862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9pPr>
          </a:lstStyle>
          <a:p>
            <a:pPr defTabSz="914400" eaLnBrk="1" hangingPunct="1">
              <a:buClrTx/>
              <a:buSzTx/>
              <a:buFont typeface="Wingdings" panose="05000000000000000000" pitchFamily="2" charset="2"/>
              <a:buChar char="•"/>
            </a:pPr>
            <a:endParaRPr lang="en-US" altLang="en-US" sz="1800">
              <a:solidFill>
                <a:prstClr val="black"/>
              </a:solidFill>
              <a:latin typeface="Comic Sans MS" panose="030F0702030302020204" pitchFamily="66" charset="0"/>
              <a:cs typeface="Gungsuh" pitchFamily="18" charset="-127"/>
            </a:endParaRPr>
          </a:p>
        </p:txBody>
      </p:sp>
      <p:sp>
        <p:nvSpPr>
          <p:cNvPr id="653" name="Oval 29"/>
          <p:cNvSpPr>
            <a:spLocks noChangeArrowheads="1"/>
          </p:cNvSpPr>
          <p:nvPr/>
        </p:nvSpPr>
        <p:spPr bwMode="auto">
          <a:xfrm>
            <a:off x="767094" y="4436089"/>
            <a:ext cx="2604756" cy="983304"/>
          </a:xfrm>
          <a:prstGeom prst="ellipse">
            <a:avLst/>
          </a:prstGeom>
          <a:solidFill>
            <a:srgbClr val="66CCFF">
              <a:alpha val="55000"/>
            </a:srgbClr>
          </a:solidFill>
          <a:ln>
            <a:noFill/>
          </a:ln>
          <a:extLst/>
        </p:spPr>
        <p:txBody>
          <a:bodyPr/>
          <a:lstStyle>
            <a:lvl1pPr eaLnBrk="0" hangingPunct="0">
              <a:buClr>
                <a:srgbClr val="A6A6A6"/>
              </a:buClr>
              <a:buSzPct val="120000"/>
              <a:buFont typeface="Lucida Grande" charset="0"/>
              <a:buChar char="●"/>
              <a:defRPr sz="2400">
                <a:solidFill>
                  <a:schemeClr val="tx1"/>
                </a:solidFill>
                <a:latin typeface="Lucida Bright" panose="02040602050505020304" pitchFamily="18" charset="0"/>
                <a:ea typeface="Gungsuh" pitchFamily="18" charset="-127"/>
              </a:defRPr>
            </a:lvl1pPr>
            <a:lvl2pPr marL="742950" indent="-285750" eaLnBrk="0" hangingPunct="0">
              <a:buClr>
                <a:srgbClr val="A6A6A6"/>
              </a:buClr>
              <a:buSzPct val="80000"/>
              <a:buFont typeface="Lucida Grande" charset="0"/>
              <a:buChar char="●"/>
              <a:defRPr sz="2000">
                <a:solidFill>
                  <a:srgbClr val="7F7F7F"/>
                </a:solidFill>
                <a:latin typeface="Lucida Bright" panose="02040602050505020304" pitchFamily="18" charset="0"/>
                <a:ea typeface="Gungsuh" pitchFamily="18" charset="-127"/>
              </a:defRPr>
            </a:lvl2pPr>
            <a:lvl3pPr marL="1143000" indent="-228600" eaLnBrk="0" hangingPunct="0">
              <a:buClr>
                <a:srgbClr val="CC0000"/>
              </a:buClr>
              <a:buSzPct val="125000"/>
              <a:defRPr>
                <a:solidFill>
                  <a:srgbClr val="800000"/>
                </a:solidFill>
                <a:latin typeface="Lucida Bright" panose="02040602050505020304" pitchFamily="18" charset="0"/>
                <a:ea typeface="Gungsuh" pitchFamily="18" charset="-127"/>
              </a:defRPr>
            </a:lvl3pPr>
            <a:lvl4pPr marL="1600200" indent="-228600" eaLnBrk="0" hangingPunct="0">
              <a:buChar char="–"/>
              <a:defRPr sz="2000">
                <a:solidFill>
                  <a:schemeClr val="tx1"/>
                </a:solidFill>
                <a:latin typeface="Lucida Bright" panose="02040602050505020304" pitchFamily="18" charset="0"/>
                <a:ea typeface="Gungsuh" pitchFamily="18" charset="-127"/>
              </a:defRPr>
            </a:lvl4pPr>
            <a:lvl5pPr marL="2057400" indent="-228600" eaLnBrk="0" hangingPunct="0">
              <a:buChar char="»"/>
              <a:defRPr sz="2000">
                <a:solidFill>
                  <a:schemeClr val="tx1"/>
                </a:solidFill>
                <a:latin typeface="Lucida Bright" panose="02040602050505020304" pitchFamily="18" charset="0"/>
                <a:ea typeface="Gungsuh" pitchFamily="18" charset="-127"/>
              </a:defRPr>
            </a:lvl5pPr>
            <a:lvl6pPr marL="25146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6pPr>
            <a:lvl7pPr marL="29718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7pPr>
            <a:lvl8pPr marL="34290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8pPr>
            <a:lvl9pPr marL="38862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9pPr>
          </a:lstStyle>
          <a:p>
            <a:pPr defTabSz="914400" eaLnBrk="1" hangingPunct="1">
              <a:buClrTx/>
              <a:buSzTx/>
              <a:buFont typeface="Wingdings" panose="05000000000000000000" pitchFamily="2" charset="2"/>
              <a:buChar char="•"/>
            </a:pPr>
            <a:endParaRPr lang="en-US" altLang="en-US" sz="1800">
              <a:solidFill>
                <a:prstClr val="black"/>
              </a:solidFill>
              <a:latin typeface="Comic Sans MS" panose="030F0702030302020204" pitchFamily="66" charset="0"/>
              <a:cs typeface="Gungsuh" pitchFamily="18" charset="-127"/>
            </a:endParaRPr>
          </a:p>
        </p:txBody>
      </p:sp>
      <p:sp>
        <p:nvSpPr>
          <p:cNvPr id="12" name="Title 1"/>
          <p:cNvSpPr txBox="1">
            <a:spLocks/>
          </p:cNvSpPr>
          <p:nvPr/>
        </p:nvSpPr>
        <p:spPr>
          <a:xfrm>
            <a:off x="318204" y="127311"/>
            <a:ext cx="8825795" cy="50945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3500" dirty="0" smtClean="0">
                <a:solidFill>
                  <a:prstClr val="black"/>
                </a:solidFill>
                <a:latin typeface="Arial" panose="020B0604020202020204" pitchFamily="34" charset="0"/>
                <a:cs typeface="Arial" panose="020B0604020202020204" pitchFamily="34" charset="0"/>
              </a:rPr>
              <a:t>Raw </a:t>
            </a:r>
            <a:r>
              <a:rPr lang="en-US" altLang="en-US" sz="3500" dirty="0">
                <a:solidFill>
                  <a:prstClr val="black"/>
                </a:solidFill>
                <a:latin typeface="Arial" panose="020B0604020202020204" pitchFamily="34" charset="0"/>
                <a:cs typeface="Arial" panose="020B0604020202020204" pitchFamily="34" charset="0"/>
              </a:rPr>
              <a:t>Sensor </a:t>
            </a:r>
            <a:r>
              <a:rPr lang="en-US" altLang="en-US" sz="3500" dirty="0">
                <a:solidFill>
                  <a:prstClr val="black"/>
                </a:solidFill>
                <a:latin typeface="Arial" panose="020B0604020202020204" pitchFamily="34" charset="0"/>
                <a:cs typeface="Arial" panose="020B0604020202020204" pitchFamily="34" charset="0"/>
                <a:sym typeface="Wingdings" panose="05000000000000000000" pitchFamily="2" charset="2"/>
              </a:rPr>
              <a:t> </a:t>
            </a:r>
            <a:r>
              <a:rPr lang="en-US" altLang="en-US" sz="3500" dirty="0" smtClean="0">
                <a:solidFill>
                  <a:prstClr val="black"/>
                </a:solidFill>
                <a:latin typeface="Arial" panose="020B0604020202020204" pitchFamily="34" charset="0"/>
                <a:cs typeface="Arial" panose="020B0604020202020204" pitchFamily="34" charset="0"/>
                <a:sym typeface="Wingdings" panose="05000000000000000000" pitchFamily="2" charset="2"/>
              </a:rPr>
              <a:t>Landmarks</a:t>
            </a:r>
            <a:endParaRPr lang="en-US" sz="3500" dirty="0">
              <a:solidFill>
                <a:prstClr val="black"/>
              </a:solidFill>
              <a:latin typeface="Arial" panose="020B0604020202020204" pitchFamily="34" charset="0"/>
              <a:cs typeface="Arial" panose="020B0604020202020204" pitchFamily="34" charset="0"/>
            </a:endParaRPr>
          </a:p>
        </p:txBody>
      </p:sp>
      <p:grpSp>
        <p:nvGrpSpPr>
          <p:cNvPr id="5" name="Group 4"/>
          <p:cNvGrpSpPr>
            <a:grpSpLocks/>
          </p:cNvGrpSpPr>
          <p:nvPr/>
        </p:nvGrpSpPr>
        <p:grpSpPr bwMode="auto">
          <a:xfrm>
            <a:off x="2089980" y="675618"/>
            <a:ext cx="3327400" cy="2435267"/>
            <a:chOff x="0" y="292"/>
            <a:chExt cx="7773" cy="4572"/>
          </a:xfrm>
        </p:grpSpPr>
        <p:pic>
          <p:nvPicPr>
            <p:cNvPr id="156" name="Picture 2"/>
            <p:cNvPicPr>
              <a:picLocks noChangeAspect="1" noChangeArrowheads="1"/>
            </p:cNvPicPr>
            <p:nvPr/>
          </p:nvPicPr>
          <p:blipFill rotWithShape="1">
            <a:blip r:embed="rId5"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t="5996"/>
            <a:stretch/>
          </p:blipFill>
          <p:spPr bwMode="auto">
            <a:xfrm>
              <a:off x="0" y="292"/>
              <a:ext cx="7773" cy="4572"/>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round/>
                  <a:headEnd/>
                  <a:tailEnd/>
                </a14:hiddenLine>
              </a:ext>
            </a:extLst>
          </p:spPr>
        </p:pic>
        <p:sp>
          <p:nvSpPr>
            <p:cNvPr id="157" name="Rectangle 3"/>
            <p:cNvSpPr>
              <a:spLocks/>
            </p:cNvSpPr>
            <p:nvPr/>
          </p:nvSpPr>
          <p:spPr bwMode="auto">
            <a:xfrm>
              <a:off x="2243" y="878"/>
              <a:ext cx="3666" cy="3058"/>
            </a:xfrm>
            <a:prstGeom prst="rect">
              <a:avLst/>
            </a:prstGeom>
            <a:solidFill>
              <a:srgbClr val="FFFFFF"/>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cs typeface="Gungsuh" pitchFamily="18" charset="-127"/>
              </a:endParaRPr>
            </a:p>
          </p:txBody>
        </p:sp>
      </p:grpSp>
      <p:grpSp>
        <p:nvGrpSpPr>
          <p:cNvPr id="6" name="Group 1850"/>
          <p:cNvGrpSpPr>
            <a:grpSpLocks/>
          </p:cNvGrpSpPr>
          <p:nvPr/>
        </p:nvGrpSpPr>
        <p:grpSpPr bwMode="auto">
          <a:xfrm>
            <a:off x="3207580" y="2223473"/>
            <a:ext cx="698500" cy="327025"/>
            <a:chOff x="4267200" y="5512594"/>
            <a:chExt cx="698500" cy="328612"/>
          </a:xfrm>
          <a:solidFill>
            <a:srgbClr val="008000"/>
          </a:solidFill>
        </p:grpSpPr>
        <p:grpSp>
          <p:nvGrpSpPr>
            <p:cNvPr id="7" name="Group 789"/>
            <p:cNvGrpSpPr>
              <a:grpSpLocks/>
            </p:cNvGrpSpPr>
            <p:nvPr/>
          </p:nvGrpSpPr>
          <p:grpSpPr bwMode="auto">
            <a:xfrm>
              <a:off x="4267200" y="5512594"/>
              <a:ext cx="414338" cy="278606"/>
              <a:chOff x="0" y="0"/>
              <a:chExt cx="696" cy="468"/>
            </a:xfrm>
            <a:grpFill/>
          </p:grpSpPr>
          <p:sp>
            <p:nvSpPr>
              <p:cNvPr id="267" name="Oval 758"/>
              <p:cNvSpPr>
                <a:spLocks/>
              </p:cNvSpPr>
              <p:nvPr/>
            </p:nvSpPr>
            <p:spPr bwMode="auto">
              <a:xfrm>
                <a:off x="24"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8" name="Oval 759"/>
              <p:cNvSpPr>
                <a:spLocks/>
              </p:cNvSpPr>
              <p:nvPr/>
            </p:nvSpPr>
            <p:spPr bwMode="auto">
              <a:xfrm>
                <a:off x="0"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9" name="Oval 760"/>
              <p:cNvSpPr>
                <a:spLocks/>
              </p:cNvSpPr>
              <p:nvPr/>
            </p:nvSpPr>
            <p:spPr bwMode="auto">
              <a:xfrm>
                <a:off x="320"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0" name="Oval 761"/>
              <p:cNvSpPr>
                <a:spLocks/>
              </p:cNvSpPr>
              <p:nvPr/>
            </p:nvSpPr>
            <p:spPr bwMode="auto">
              <a:xfrm>
                <a:off x="96" y="4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1" name="Oval 762"/>
              <p:cNvSpPr>
                <a:spLocks/>
              </p:cNvSpPr>
              <p:nvPr/>
            </p:nvSpPr>
            <p:spPr bwMode="auto">
              <a:xfrm>
                <a:off x="192" y="19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2" name="Oval 763"/>
              <p:cNvSpPr>
                <a:spLocks/>
              </p:cNvSpPr>
              <p:nvPr/>
            </p:nvSpPr>
            <p:spPr bwMode="auto">
              <a:xfrm>
                <a:off x="192"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3" name="Oval 764"/>
              <p:cNvSpPr>
                <a:spLocks/>
              </p:cNvSpPr>
              <p:nvPr/>
            </p:nvSpPr>
            <p:spPr bwMode="auto">
              <a:xfrm>
                <a:off x="576"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4" name="Oval 765"/>
              <p:cNvSpPr>
                <a:spLocks/>
              </p:cNvSpPr>
              <p:nvPr/>
            </p:nvSpPr>
            <p:spPr bwMode="auto">
              <a:xfrm>
                <a:off x="400" y="19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5" name="Oval 766"/>
              <p:cNvSpPr>
                <a:spLocks/>
              </p:cNvSpPr>
              <p:nvPr/>
            </p:nvSpPr>
            <p:spPr bwMode="auto">
              <a:xfrm>
                <a:off x="312"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6" name="Oval 767"/>
              <p:cNvSpPr>
                <a:spLocks/>
              </p:cNvSpPr>
              <p:nvPr/>
            </p:nvSpPr>
            <p:spPr bwMode="auto">
              <a:xfrm>
                <a:off x="56"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7" name="Oval 768"/>
              <p:cNvSpPr>
                <a:spLocks/>
              </p:cNvSpPr>
              <p:nvPr/>
            </p:nvSpPr>
            <p:spPr bwMode="auto">
              <a:xfrm>
                <a:off x="120" y="176"/>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8" name="Oval 769"/>
              <p:cNvSpPr>
                <a:spLocks/>
              </p:cNvSpPr>
              <p:nvPr/>
            </p:nvSpPr>
            <p:spPr bwMode="auto">
              <a:xfrm>
                <a:off x="400"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9" name="Oval 770"/>
              <p:cNvSpPr>
                <a:spLocks/>
              </p:cNvSpPr>
              <p:nvPr/>
            </p:nvSpPr>
            <p:spPr bwMode="auto">
              <a:xfrm>
                <a:off x="176" y="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0" name="Oval 771"/>
              <p:cNvSpPr>
                <a:spLocks/>
              </p:cNvSpPr>
              <p:nvPr/>
            </p:nvSpPr>
            <p:spPr bwMode="auto">
              <a:xfrm>
                <a:off x="272" y="27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1" name="Oval 772"/>
              <p:cNvSpPr>
                <a:spLocks/>
              </p:cNvSpPr>
              <p:nvPr/>
            </p:nvSpPr>
            <p:spPr bwMode="auto">
              <a:xfrm>
                <a:off x="272"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2" name="Oval 773"/>
              <p:cNvSpPr>
                <a:spLocks/>
              </p:cNvSpPr>
              <p:nvPr/>
            </p:nvSpPr>
            <p:spPr bwMode="auto">
              <a:xfrm>
                <a:off x="528"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3" name="Oval 774"/>
              <p:cNvSpPr>
                <a:spLocks/>
              </p:cNvSpPr>
              <p:nvPr/>
            </p:nvSpPr>
            <p:spPr bwMode="auto">
              <a:xfrm>
                <a:off x="480" y="27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4" name="Oval 775"/>
              <p:cNvSpPr>
                <a:spLocks/>
              </p:cNvSpPr>
              <p:nvPr/>
            </p:nvSpPr>
            <p:spPr bwMode="auto">
              <a:xfrm>
                <a:off x="400" y="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5" name="Oval 776"/>
              <p:cNvSpPr>
                <a:spLocks/>
              </p:cNvSpPr>
              <p:nvPr/>
            </p:nvSpPr>
            <p:spPr bwMode="auto">
              <a:xfrm>
                <a:off x="480" y="8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6" name="Oval 777"/>
              <p:cNvSpPr>
                <a:spLocks/>
              </p:cNvSpPr>
              <p:nvPr/>
            </p:nvSpPr>
            <p:spPr bwMode="auto">
              <a:xfrm>
                <a:off x="316" y="13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7" name="Oval 778"/>
              <p:cNvSpPr>
                <a:spLocks/>
              </p:cNvSpPr>
              <p:nvPr/>
            </p:nvSpPr>
            <p:spPr bwMode="auto">
              <a:xfrm>
                <a:off x="412" y="22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8" name="Oval 779"/>
              <p:cNvSpPr>
                <a:spLocks/>
              </p:cNvSpPr>
              <p:nvPr/>
            </p:nvSpPr>
            <p:spPr bwMode="auto">
              <a:xfrm>
                <a:off x="284" y="284"/>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9" name="Oval 780"/>
              <p:cNvSpPr>
                <a:spLocks/>
              </p:cNvSpPr>
              <p:nvPr/>
            </p:nvSpPr>
            <p:spPr bwMode="auto">
              <a:xfrm>
                <a:off x="132" y="140"/>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0" name="Oval 781"/>
              <p:cNvSpPr>
                <a:spLocks/>
              </p:cNvSpPr>
              <p:nvPr/>
            </p:nvSpPr>
            <p:spPr bwMode="auto">
              <a:xfrm>
                <a:off x="188" y="52"/>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1" name="Oval 782"/>
              <p:cNvSpPr>
                <a:spLocks/>
              </p:cNvSpPr>
              <p:nvPr/>
            </p:nvSpPr>
            <p:spPr bwMode="auto">
              <a:xfrm>
                <a:off x="140" y="14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2" name="Oval 783"/>
              <p:cNvSpPr>
                <a:spLocks/>
              </p:cNvSpPr>
              <p:nvPr/>
            </p:nvSpPr>
            <p:spPr bwMode="auto">
              <a:xfrm>
                <a:off x="396" y="21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3" name="Oval 784"/>
              <p:cNvSpPr>
                <a:spLocks/>
              </p:cNvSpPr>
              <p:nvPr/>
            </p:nvSpPr>
            <p:spPr bwMode="auto">
              <a:xfrm>
                <a:off x="492" y="30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4" name="Oval 785"/>
              <p:cNvSpPr>
                <a:spLocks/>
              </p:cNvSpPr>
              <p:nvPr/>
            </p:nvSpPr>
            <p:spPr bwMode="auto">
              <a:xfrm>
                <a:off x="364" y="364"/>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5" name="Oval 786"/>
              <p:cNvSpPr>
                <a:spLocks/>
              </p:cNvSpPr>
              <p:nvPr/>
            </p:nvSpPr>
            <p:spPr bwMode="auto">
              <a:xfrm>
                <a:off x="212" y="220"/>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6" name="Oval 787"/>
              <p:cNvSpPr>
                <a:spLocks/>
              </p:cNvSpPr>
              <p:nvPr/>
            </p:nvSpPr>
            <p:spPr bwMode="auto">
              <a:xfrm>
                <a:off x="268" y="132"/>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7" name="Oval 788"/>
              <p:cNvSpPr>
                <a:spLocks/>
              </p:cNvSpPr>
              <p:nvPr/>
            </p:nvSpPr>
            <p:spPr bwMode="auto">
              <a:xfrm>
                <a:off x="220" y="22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grpSp>
        <p:grpSp>
          <p:nvGrpSpPr>
            <p:cNvPr id="8" name="Group 789"/>
            <p:cNvGrpSpPr>
              <a:grpSpLocks/>
            </p:cNvGrpSpPr>
            <p:nvPr/>
          </p:nvGrpSpPr>
          <p:grpSpPr bwMode="auto">
            <a:xfrm rot="19849565">
              <a:off x="4551362" y="5562600"/>
              <a:ext cx="414338" cy="278606"/>
              <a:chOff x="0" y="0"/>
              <a:chExt cx="696" cy="468"/>
            </a:xfrm>
            <a:grpFill/>
          </p:grpSpPr>
          <p:sp>
            <p:nvSpPr>
              <p:cNvPr id="236" name="Oval 758"/>
              <p:cNvSpPr>
                <a:spLocks/>
              </p:cNvSpPr>
              <p:nvPr/>
            </p:nvSpPr>
            <p:spPr bwMode="auto">
              <a:xfrm>
                <a:off x="24"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37" name="Oval 759"/>
              <p:cNvSpPr>
                <a:spLocks/>
              </p:cNvSpPr>
              <p:nvPr/>
            </p:nvSpPr>
            <p:spPr bwMode="auto">
              <a:xfrm>
                <a:off x="0"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38" name="Oval 760"/>
              <p:cNvSpPr>
                <a:spLocks/>
              </p:cNvSpPr>
              <p:nvPr/>
            </p:nvSpPr>
            <p:spPr bwMode="auto">
              <a:xfrm>
                <a:off x="320"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39" name="Oval 761"/>
              <p:cNvSpPr>
                <a:spLocks/>
              </p:cNvSpPr>
              <p:nvPr/>
            </p:nvSpPr>
            <p:spPr bwMode="auto">
              <a:xfrm>
                <a:off x="96" y="4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0" name="Oval 762"/>
              <p:cNvSpPr>
                <a:spLocks/>
              </p:cNvSpPr>
              <p:nvPr/>
            </p:nvSpPr>
            <p:spPr bwMode="auto">
              <a:xfrm>
                <a:off x="192" y="19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1" name="Oval 763"/>
              <p:cNvSpPr>
                <a:spLocks/>
              </p:cNvSpPr>
              <p:nvPr/>
            </p:nvSpPr>
            <p:spPr bwMode="auto">
              <a:xfrm>
                <a:off x="192"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2" name="Oval 764"/>
              <p:cNvSpPr>
                <a:spLocks/>
              </p:cNvSpPr>
              <p:nvPr/>
            </p:nvSpPr>
            <p:spPr bwMode="auto">
              <a:xfrm>
                <a:off x="576"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3" name="Oval 765"/>
              <p:cNvSpPr>
                <a:spLocks/>
              </p:cNvSpPr>
              <p:nvPr/>
            </p:nvSpPr>
            <p:spPr bwMode="auto">
              <a:xfrm>
                <a:off x="400" y="19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4" name="Oval 766"/>
              <p:cNvSpPr>
                <a:spLocks/>
              </p:cNvSpPr>
              <p:nvPr/>
            </p:nvSpPr>
            <p:spPr bwMode="auto">
              <a:xfrm>
                <a:off x="312"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5" name="Oval 767"/>
              <p:cNvSpPr>
                <a:spLocks/>
              </p:cNvSpPr>
              <p:nvPr/>
            </p:nvSpPr>
            <p:spPr bwMode="auto">
              <a:xfrm>
                <a:off x="56"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6" name="Oval 768"/>
              <p:cNvSpPr>
                <a:spLocks/>
              </p:cNvSpPr>
              <p:nvPr/>
            </p:nvSpPr>
            <p:spPr bwMode="auto">
              <a:xfrm>
                <a:off x="120" y="176"/>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7" name="Oval 769"/>
              <p:cNvSpPr>
                <a:spLocks/>
              </p:cNvSpPr>
              <p:nvPr/>
            </p:nvSpPr>
            <p:spPr bwMode="auto">
              <a:xfrm>
                <a:off x="400"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8" name="Oval 770"/>
              <p:cNvSpPr>
                <a:spLocks/>
              </p:cNvSpPr>
              <p:nvPr/>
            </p:nvSpPr>
            <p:spPr bwMode="auto">
              <a:xfrm>
                <a:off x="176" y="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9" name="Oval 771"/>
              <p:cNvSpPr>
                <a:spLocks/>
              </p:cNvSpPr>
              <p:nvPr/>
            </p:nvSpPr>
            <p:spPr bwMode="auto">
              <a:xfrm>
                <a:off x="272" y="27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0" name="Oval 772"/>
              <p:cNvSpPr>
                <a:spLocks/>
              </p:cNvSpPr>
              <p:nvPr/>
            </p:nvSpPr>
            <p:spPr bwMode="auto">
              <a:xfrm>
                <a:off x="272"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1" name="Oval 773"/>
              <p:cNvSpPr>
                <a:spLocks/>
              </p:cNvSpPr>
              <p:nvPr/>
            </p:nvSpPr>
            <p:spPr bwMode="auto">
              <a:xfrm>
                <a:off x="528"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2" name="Oval 774"/>
              <p:cNvSpPr>
                <a:spLocks/>
              </p:cNvSpPr>
              <p:nvPr/>
            </p:nvSpPr>
            <p:spPr bwMode="auto">
              <a:xfrm>
                <a:off x="480" y="27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3" name="Oval 775"/>
              <p:cNvSpPr>
                <a:spLocks/>
              </p:cNvSpPr>
              <p:nvPr/>
            </p:nvSpPr>
            <p:spPr bwMode="auto">
              <a:xfrm>
                <a:off x="400" y="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4" name="Oval 776"/>
              <p:cNvSpPr>
                <a:spLocks/>
              </p:cNvSpPr>
              <p:nvPr/>
            </p:nvSpPr>
            <p:spPr bwMode="auto">
              <a:xfrm>
                <a:off x="480" y="8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5" name="Oval 777"/>
              <p:cNvSpPr>
                <a:spLocks/>
              </p:cNvSpPr>
              <p:nvPr/>
            </p:nvSpPr>
            <p:spPr bwMode="auto">
              <a:xfrm>
                <a:off x="316" y="13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6" name="Oval 778"/>
              <p:cNvSpPr>
                <a:spLocks/>
              </p:cNvSpPr>
              <p:nvPr/>
            </p:nvSpPr>
            <p:spPr bwMode="auto">
              <a:xfrm>
                <a:off x="412" y="22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7" name="Oval 779"/>
              <p:cNvSpPr>
                <a:spLocks/>
              </p:cNvSpPr>
              <p:nvPr/>
            </p:nvSpPr>
            <p:spPr bwMode="auto">
              <a:xfrm>
                <a:off x="284" y="284"/>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8" name="Oval 780"/>
              <p:cNvSpPr>
                <a:spLocks/>
              </p:cNvSpPr>
              <p:nvPr/>
            </p:nvSpPr>
            <p:spPr bwMode="auto">
              <a:xfrm>
                <a:off x="132" y="140"/>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9" name="Oval 781"/>
              <p:cNvSpPr>
                <a:spLocks/>
              </p:cNvSpPr>
              <p:nvPr/>
            </p:nvSpPr>
            <p:spPr bwMode="auto">
              <a:xfrm>
                <a:off x="188" y="52"/>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0" name="Oval 782"/>
              <p:cNvSpPr>
                <a:spLocks/>
              </p:cNvSpPr>
              <p:nvPr/>
            </p:nvSpPr>
            <p:spPr bwMode="auto">
              <a:xfrm>
                <a:off x="140" y="14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1" name="Oval 783"/>
              <p:cNvSpPr>
                <a:spLocks/>
              </p:cNvSpPr>
              <p:nvPr/>
            </p:nvSpPr>
            <p:spPr bwMode="auto">
              <a:xfrm>
                <a:off x="396" y="21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2" name="Oval 784"/>
              <p:cNvSpPr>
                <a:spLocks/>
              </p:cNvSpPr>
              <p:nvPr/>
            </p:nvSpPr>
            <p:spPr bwMode="auto">
              <a:xfrm>
                <a:off x="492" y="30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3" name="Oval 785"/>
              <p:cNvSpPr>
                <a:spLocks/>
              </p:cNvSpPr>
              <p:nvPr/>
            </p:nvSpPr>
            <p:spPr bwMode="auto">
              <a:xfrm>
                <a:off x="364" y="364"/>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4" name="Oval 786"/>
              <p:cNvSpPr>
                <a:spLocks/>
              </p:cNvSpPr>
              <p:nvPr/>
            </p:nvSpPr>
            <p:spPr bwMode="auto">
              <a:xfrm>
                <a:off x="212" y="220"/>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5" name="Oval 787"/>
              <p:cNvSpPr>
                <a:spLocks/>
              </p:cNvSpPr>
              <p:nvPr/>
            </p:nvSpPr>
            <p:spPr bwMode="auto">
              <a:xfrm>
                <a:off x="268" y="132"/>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6" name="Oval 788"/>
              <p:cNvSpPr>
                <a:spLocks/>
              </p:cNvSpPr>
              <p:nvPr/>
            </p:nvSpPr>
            <p:spPr bwMode="auto">
              <a:xfrm>
                <a:off x="220" y="22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grpSp>
      </p:grpSp>
      <p:sp>
        <p:nvSpPr>
          <p:cNvPr id="3" name="Rectangle 2"/>
          <p:cNvSpPr/>
          <p:nvPr/>
        </p:nvSpPr>
        <p:spPr>
          <a:xfrm>
            <a:off x="6223241" y="1809364"/>
            <a:ext cx="2594035" cy="292608"/>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dirty="0">
                <a:solidFill>
                  <a:prstClr val="black"/>
                </a:solidFill>
                <a:latin typeface="Arial" panose="020B0604020202020204" pitchFamily="34" charset="0"/>
                <a:cs typeface="Arial" panose="020B0604020202020204" pitchFamily="34" charset="0"/>
              </a:rPr>
              <a:t>&lt;location, f1, f2, f3, …&gt;</a:t>
            </a:r>
          </a:p>
        </p:txBody>
      </p:sp>
      <p:sp>
        <p:nvSpPr>
          <p:cNvPr id="301" name="Up Arrow 300"/>
          <p:cNvSpPr/>
          <p:nvPr/>
        </p:nvSpPr>
        <p:spPr>
          <a:xfrm flipV="1">
            <a:off x="3602367" y="3191637"/>
            <a:ext cx="137160" cy="457200"/>
          </a:xfrm>
          <a:prstGeom prst="upArrow">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02" name="Up Arrow 301"/>
          <p:cNvSpPr/>
          <p:nvPr/>
        </p:nvSpPr>
        <p:spPr>
          <a:xfrm rot="16200000">
            <a:off x="5651859" y="1524401"/>
            <a:ext cx="137160" cy="886968"/>
          </a:xfrm>
          <a:prstGeom prst="up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22" name="Rectangle 16"/>
          <p:cNvSpPr>
            <a:spLocks/>
          </p:cNvSpPr>
          <p:nvPr/>
        </p:nvSpPr>
        <p:spPr bwMode="auto">
          <a:xfrm>
            <a:off x="5080452" y="1430341"/>
            <a:ext cx="1230546" cy="348547"/>
          </a:xfrm>
          <a:prstGeom prst="rect">
            <a:avLst/>
          </a:prstGeom>
          <a:solidFill>
            <a:schemeClr val="bg1"/>
          </a:solidFill>
          <a:ln w="9525" cap="flat">
            <a:noFill/>
            <a:prstDash val="solid"/>
            <a:miter lim="800000"/>
            <a:headEnd type="none" w="med" len="med"/>
            <a:tailEnd type="none" w="med" len="med"/>
          </a:ln>
          <a:effectLst/>
        </p:spPr>
        <p:txBody>
          <a:bodyPr lIns="0" tIns="0" rIns="0" bIns="0" anchor="ctr"/>
          <a:lstStyle/>
          <a:p>
            <a:pPr algn="ctr" defTabSz="914400">
              <a:spcBef>
                <a:spcPts val="425"/>
              </a:spcBef>
              <a:buFont typeface="Wingdings" charset="2"/>
              <a:buNone/>
              <a:defRPr/>
            </a:pPr>
            <a:r>
              <a:rPr lang="en-US" sz="2000" dirty="0">
                <a:solidFill>
                  <a:prstClr val="black"/>
                </a:solidFill>
                <a:latin typeface="Arial" panose="020B0604020202020204" pitchFamily="34" charset="0"/>
                <a:ea typeface="Gungsuh" pitchFamily="18" charset="-127"/>
                <a:cs typeface="Arial" panose="020B0604020202020204" pitchFamily="34" charset="0"/>
                <a:sym typeface="Helvetica" charset="0"/>
              </a:rPr>
              <a:t>Clustering</a:t>
            </a:r>
          </a:p>
        </p:txBody>
      </p:sp>
      <p:sp>
        <p:nvSpPr>
          <p:cNvPr id="372" name="Rectangle 6"/>
          <p:cNvSpPr>
            <a:spLocks/>
          </p:cNvSpPr>
          <p:nvPr/>
        </p:nvSpPr>
        <p:spPr bwMode="auto">
          <a:xfrm>
            <a:off x="3100731" y="796029"/>
            <a:ext cx="1372171" cy="276999"/>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buFont typeface="Wingdings" panose="05000000000000000000" pitchFamily="2" charset="2"/>
              <a:buNone/>
            </a:pPr>
            <a:r>
              <a:rPr lang="en-US" altLang="en-US" dirty="0" smtClean="0">
                <a:solidFill>
                  <a:prstClr val="black"/>
                </a:solidFill>
                <a:latin typeface="Arial" panose="020B0604020202020204" pitchFamily="34" charset="0"/>
                <a:cs typeface="Arial" panose="020B0604020202020204" pitchFamily="34" charset="0"/>
                <a:sym typeface="Helvetica" panose="020B0604020202020204" pitchFamily="34" charset="0"/>
              </a:rPr>
              <a:t>sensor space</a:t>
            </a:r>
            <a:endParaRPr lang="en-US" altLang="en-US" dirty="0">
              <a:solidFill>
                <a:prstClr val="black"/>
              </a:solidFill>
              <a:latin typeface="Arial" panose="020B0604020202020204" pitchFamily="34" charset="0"/>
              <a:cs typeface="Arial" panose="020B0604020202020204" pitchFamily="34" charset="0"/>
              <a:sym typeface="Helvetica" panose="020B0604020202020204" pitchFamily="34" charset="0"/>
            </a:endParaRPr>
          </a:p>
        </p:txBody>
      </p:sp>
      <p:sp>
        <p:nvSpPr>
          <p:cNvPr id="4" name="Slide Number Placeholder 3"/>
          <p:cNvSpPr>
            <a:spLocks noGrp="1"/>
          </p:cNvSpPr>
          <p:nvPr>
            <p:ph type="sldNum" sz="quarter" idx="12"/>
          </p:nvPr>
        </p:nvSpPr>
        <p:spPr/>
        <p:txBody>
          <a:bodyPr/>
          <a:lstStyle/>
          <a:p>
            <a:fld id="{08121D26-3776-4CAD-941E-DCE84D7DFAC2}" type="slidenum">
              <a:rPr lang="en-US" smtClean="0">
                <a:solidFill>
                  <a:prstClr val="black">
                    <a:tint val="75000"/>
                  </a:prstClr>
                </a:solidFill>
              </a:rPr>
              <a:pPr/>
              <a:t>20</a:t>
            </a:fld>
            <a:endParaRPr lang="en-US">
              <a:solidFill>
                <a:prstClr val="black">
                  <a:tint val="75000"/>
                </a:prstClr>
              </a:solidFill>
            </a:endParaRPr>
          </a:p>
        </p:txBody>
      </p:sp>
      <p:grpSp>
        <p:nvGrpSpPr>
          <p:cNvPr id="9" name="Group 4"/>
          <p:cNvGrpSpPr/>
          <p:nvPr/>
        </p:nvGrpSpPr>
        <p:grpSpPr>
          <a:xfrm>
            <a:off x="3700400" y="4243341"/>
            <a:ext cx="242279" cy="292365"/>
            <a:chOff x="3700400" y="4243341"/>
            <a:chExt cx="242279" cy="292365"/>
          </a:xfrm>
        </p:grpSpPr>
        <p:sp>
          <p:nvSpPr>
            <p:cNvPr id="463" name="Oval 462"/>
            <p:cNvSpPr/>
            <p:nvPr/>
          </p:nvSpPr>
          <p:spPr>
            <a:xfrm>
              <a:off x="3851239" y="4444266"/>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66" name="Oval 465"/>
            <p:cNvSpPr/>
            <p:nvPr/>
          </p:nvSpPr>
          <p:spPr>
            <a:xfrm>
              <a:off x="3744725" y="4243341"/>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67" name="Oval 466"/>
            <p:cNvSpPr/>
            <p:nvPr/>
          </p:nvSpPr>
          <p:spPr>
            <a:xfrm>
              <a:off x="3700400" y="4364918"/>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500" name="Oval 499"/>
            <p:cNvSpPr/>
            <p:nvPr/>
          </p:nvSpPr>
          <p:spPr>
            <a:xfrm>
              <a:off x="3752323" y="4440582"/>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508" name="Oval 507"/>
            <p:cNvSpPr/>
            <p:nvPr/>
          </p:nvSpPr>
          <p:spPr>
            <a:xfrm>
              <a:off x="3845236" y="4352826"/>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grpSp>
      <p:grpSp>
        <p:nvGrpSpPr>
          <p:cNvPr id="10" name="Group 5"/>
          <p:cNvGrpSpPr/>
          <p:nvPr/>
        </p:nvGrpSpPr>
        <p:grpSpPr>
          <a:xfrm>
            <a:off x="2775542" y="4839744"/>
            <a:ext cx="3320508" cy="308291"/>
            <a:chOff x="2775542" y="4839744"/>
            <a:chExt cx="3320508" cy="308291"/>
          </a:xfrm>
        </p:grpSpPr>
        <p:sp>
          <p:nvSpPr>
            <p:cNvPr id="384" name="Oval 383"/>
            <p:cNvSpPr/>
            <p:nvPr/>
          </p:nvSpPr>
          <p:spPr>
            <a:xfrm>
              <a:off x="5904043" y="5021375"/>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8" name="Oval 397"/>
            <p:cNvSpPr/>
            <p:nvPr/>
          </p:nvSpPr>
          <p:spPr>
            <a:xfrm>
              <a:off x="5755072" y="4922152"/>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9" name="Oval 398"/>
            <p:cNvSpPr/>
            <p:nvPr/>
          </p:nvSpPr>
          <p:spPr>
            <a:xfrm>
              <a:off x="6004610" y="4918758"/>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7" name="Oval 406"/>
            <p:cNvSpPr/>
            <p:nvPr/>
          </p:nvSpPr>
          <p:spPr>
            <a:xfrm>
              <a:off x="5964514" y="4846967"/>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4" name="Oval 423"/>
            <p:cNvSpPr/>
            <p:nvPr/>
          </p:nvSpPr>
          <p:spPr>
            <a:xfrm>
              <a:off x="2955152" y="4886775"/>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44" name="Oval 443"/>
            <p:cNvSpPr/>
            <p:nvPr/>
          </p:nvSpPr>
          <p:spPr>
            <a:xfrm>
              <a:off x="2860089" y="4851905"/>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59" name="Oval 458"/>
            <p:cNvSpPr/>
            <p:nvPr/>
          </p:nvSpPr>
          <p:spPr>
            <a:xfrm>
              <a:off x="2966220" y="4987323"/>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504" name="Oval 503"/>
            <p:cNvSpPr/>
            <p:nvPr/>
          </p:nvSpPr>
          <p:spPr>
            <a:xfrm>
              <a:off x="2775542" y="5012001"/>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505" name="Oval 504"/>
            <p:cNvSpPr/>
            <p:nvPr/>
          </p:nvSpPr>
          <p:spPr>
            <a:xfrm>
              <a:off x="2847395" y="4949565"/>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507" name="Oval 506"/>
            <p:cNvSpPr/>
            <p:nvPr/>
          </p:nvSpPr>
          <p:spPr>
            <a:xfrm>
              <a:off x="2962755" y="5056595"/>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510" name="Oval 509"/>
            <p:cNvSpPr/>
            <p:nvPr/>
          </p:nvSpPr>
          <p:spPr>
            <a:xfrm>
              <a:off x="5882434" y="4917450"/>
              <a:ext cx="91440" cy="91440"/>
            </a:xfrm>
            <a:prstGeom prst="ellipse">
              <a:avLst/>
            </a:prstGeom>
            <a:solidFill>
              <a:schemeClr val="tx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511" name="Oval 510"/>
            <p:cNvSpPr/>
            <p:nvPr/>
          </p:nvSpPr>
          <p:spPr>
            <a:xfrm>
              <a:off x="5730239" y="4839744"/>
              <a:ext cx="91440" cy="91440"/>
            </a:xfrm>
            <a:prstGeom prst="ellipse">
              <a:avLst/>
            </a:prstGeom>
            <a:solidFill>
              <a:srgbClr val="00000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grpSp>
      <p:sp>
        <p:nvSpPr>
          <p:cNvPr id="531" name="Oval 530"/>
          <p:cNvSpPr/>
          <p:nvPr/>
        </p:nvSpPr>
        <p:spPr>
          <a:xfrm>
            <a:off x="3850977" y="4443226"/>
            <a:ext cx="91440" cy="91440"/>
          </a:xfrm>
          <a:prstGeom prst="ellipse">
            <a:avLst/>
          </a:prstGeom>
          <a:solidFill>
            <a:srgbClr val="D11A1A"/>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532" name="Oval 531"/>
          <p:cNvSpPr/>
          <p:nvPr/>
        </p:nvSpPr>
        <p:spPr>
          <a:xfrm>
            <a:off x="3744463" y="4242301"/>
            <a:ext cx="91440" cy="91440"/>
          </a:xfrm>
          <a:prstGeom prst="ellipse">
            <a:avLst/>
          </a:prstGeom>
          <a:solidFill>
            <a:srgbClr val="D11A1A"/>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533" name="Oval 532"/>
          <p:cNvSpPr/>
          <p:nvPr/>
        </p:nvSpPr>
        <p:spPr>
          <a:xfrm>
            <a:off x="3700138" y="4363878"/>
            <a:ext cx="91440" cy="91440"/>
          </a:xfrm>
          <a:prstGeom prst="ellipse">
            <a:avLst/>
          </a:prstGeom>
          <a:solidFill>
            <a:srgbClr val="D11A1A"/>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534" name="Oval 533"/>
          <p:cNvSpPr/>
          <p:nvPr/>
        </p:nvSpPr>
        <p:spPr>
          <a:xfrm>
            <a:off x="3752061" y="4439542"/>
            <a:ext cx="91440" cy="91440"/>
          </a:xfrm>
          <a:prstGeom prst="ellipse">
            <a:avLst/>
          </a:prstGeom>
          <a:solidFill>
            <a:srgbClr val="D11A1A"/>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535" name="Oval 534"/>
          <p:cNvSpPr/>
          <p:nvPr/>
        </p:nvSpPr>
        <p:spPr>
          <a:xfrm>
            <a:off x="3844974" y="4351786"/>
            <a:ext cx="91440" cy="91440"/>
          </a:xfrm>
          <a:prstGeom prst="ellipse">
            <a:avLst/>
          </a:prstGeom>
          <a:solidFill>
            <a:srgbClr val="D11A1A"/>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grpSp>
        <p:nvGrpSpPr>
          <p:cNvPr id="11" name="Group 789"/>
          <p:cNvGrpSpPr>
            <a:grpSpLocks/>
          </p:cNvGrpSpPr>
          <p:nvPr/>
        </p:nvGrpSpPr>
        <p:grpSpPr bwMode="auto">
          <a:xfrm>
            <a:off x="4455355" y="1967885"/>
            <a:ext cx="309563" cy="232698"/>
            <a:chOff x="176" y="0"/>
            <a:chExt cx="520" cy="392"/>
          </a:xfrm>
          <a:solidFill>
            <a:srgbClr val="D11A1A"/>
          </a:solidFill>
        </p:grpSpPr>
        <p:sp>
          <p:nvSpPr>
            <p:cNvPr id="635" name="Oval 760"/>
            <p:cNvSpPr>
              <a:spLocks/>
            </p:cNvSpPr>
            <p:nvPr/>
          </p:nvSpPr>
          <p:spPr bwMode="auto">
            <a:xfrm>
              <a:off x="320" y="48"/>
              <a:ext cx="120" cy="120"/>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636" name="Oval 762"/>
            <p:cNvSpPr>
              <a:spLocks/>
            </p:cNvSpPr>
            <p:nvPr/>
          </p:nvSpPr>
          <p:spPr bwMode="auto">
            <a:xfrm>
              <a:off x="192" y="192"/>
              <a:ext cx="120" cy="120"/>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637" name="Oval 763"/>
            <p:cNvSpPr>
              <a:spLocks/>
            </p:cNvSpPr>
            <p:nvPr/>
          </p:nvSpPr>
          <p:spPr bwMode="auto">
            <a:xfrm>
              <a:off x="192" y="48"/>
              <a:ext cx="120" cy="120"/>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638" name="Oval 764"/>
            <p:cNvSpPr>
              <a:spLocks/>
            </p:cNvSpPr>
            <p:nvPr/>
          </p:nvSpPr>
          <p:spPr bwMode="auto">
            <a:xfrm>
              <a:off x="576" y="48"/>
              <a:ext cx="120" cy="120"/>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639" name="Oval 765"/>
            <p:cNvSpPr>
              <a:spLocks/>
            </p:cNvSpPr>
            <p:nvPr/>
          </p:nvSpPr>
          <p:spPr bwMode="auto">
            <a:xfrm>
              <a:off x="400" y="192"/>
              <a:ext cx="120" cy="120"/>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640" name="Oval 769"/>
            <p:cNvSpPr>
              <a:spLocks/>
            </p:cNvSpPr>
            <p:nvPr/>
          </p:nvSpPr>
          <p:spPr bwMode="auto">
            <a:xfrm>
              <a:off x="400" y="128"/>
              <a:ext cx="120" cy="120"/>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641" name="Oval 770"/>
            <p:cNvSpPr>
              <a:spLocks/>
            </p:cNvSpPr>
            <p:nvPr/>
          </p:nvSpPr>
          <p:spPr bwMode="auto">
            <a:xfrm>
              <a:off x="176" y="0"/>
              <a:ext cx="120" cy="120"/>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642" name="Oval 771"/>
            <p:cNvSpPr>
              <a:spLocks/>
            </p:cNvSpPr>
            <p:nvPr/>
          </p:nvSpPr>
          <p:spPr bwMode="auto">
            <a:xfrm>
              <a:off x="272" y="272"/>
              <a:ext cx="120" cy="120"/>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643" name="Oval 774"/>
            <p:cNvSpPr>
              <a:spLocks/>
            </p:cNvSpPr>
            <p:nvPr/>
          </p:nvSpPr>
          <p:spPr bwMode="auto">
            <a:xfrm>
              <a:off x="480" y="272"/>
              <a:ext cx="120" cy="120"/>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644" name="Oval 778"/>
            <p:cNvSpPr>
              <a:spLocks/>
            </p:cNvSpPr>
            <p:nvPr/>
          </p:nvSpPr>
          <p:spPr bwMode="auto">
            <a:xfrm>
              <a:off x="412" y="228"/>
              <a:ext cx="104" cy="10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645" name="Oval 779"/>
            <p:cNvSpPr>
              <a:spLocks/>
            </p:cNvSpPr>
            <p:nvPr/>
          </p:nvSpPr>
          <p:spPr bwMode="auto">
            <a:xfrm>
              <a:off x="284" y="284"/>
              <a:ext cx="104" cy="10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646" name="Oval 781"/>
            <p:cNvSpPr>
              <a:spLocks/>
            </p:cNvSpPr>
            <p:nvPr/>
          </p:nvSpPr>
          <p:spPr bwMode="auto">
            <a:xfrm>
              <a:off x="188" y="52"/>
              <a:ext cx="104" cy="10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647" name="Oval 787"/>
            <p:cNvSpPr>
              <a:spLocks/>
            </p:cNvSpPr>
            <p:nvPr/>
          </p:nvSpPr>
          <p:spPr bwMode="auto">
            <a:xfrm>
              <a:off x="268" y="132"/>
              <a:ext cx="104" cy="10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grpSp>
      <p:sp>
        <p:nvSpPr>
          <p:cNvPr id="648" name="Oval 647"/>
          <p:cNvSpPr/>
          <p:nvPr/>
        </p:nvSpPr>
        <p:spPr>
          <a:xfrm>
            <a:off x="3647276" y="4195271"/>
            <a:ext cx="373789" cy="407832"/>
          </a:xfrm>
          <a:prstGeom prst="ellipse">
            <a:avLst/>
          </a:prstGeom>
          <a:noFill/>
          <a:ln w="1905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649" name="Rectangle 648"/>
          <p:cNvSpPr/>
          <p:nvPr/>
        </p:nvSpPr>
        <p:spPr>
          <a:xfrm>
            <a:off x="1761255" y="3155910"/>
            <a:ext cx="1846749" cy="361861"/>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2200" dirty="0">
                <a:solidFill>
                  <a:prstClr val="white"/>
                </a:solidFill>
                <a:latin typeface="Arial" panose="020B0604020202020204" pitchFamily="34" charset="0"/>
                <a:cs typeface="Arial" panose="020B0604020202020204" pitchFamily="34" charset="0"/>
              </a:rPr>
              <a:t>Landmark</a:t>
            </a:r>
          </a:p>
        </p:txBody>
      </p:sp>
      <p:cxnSp>
        <p:nvCxnSpPr>
          <p:cNvPr id="650" name="Straight Arrow Connector 1861"/>
          <p:cNvCxnSpPr>
            <a:cxnSpLocks noChangeShapeType="1"/>
            <a:stCxn id="649" idx="2"/>
            <a:endCxn id="648" idx="1"/>
          </p:cNvCxnSpPr>
          <p:nvPr/>
        </p:nvCxnSpPr>
        <p:spPr bwMode="auto">
          <a:xfrm>
            <a:off x="2684630" y="3517771"/>
            <a:ext cx="1017386" cy="737226"/>
          </a:xfrm>
          <a:prstGeom prst="straightConnector1">
            <a:avLst/>
          </a:prstGeom>
          <a:noFill/>
          <a:ln w="28575">
            <a:solidFill>
              <a:schemeClr val="tx1"/>
            </a:solidFill>
            <a:round/>
            <a:headEnd/>
            <a:tailEnd type="arrow" w="med" len="me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cxnSp>
      <p:grpSp>
        <p:nvGrpSpPr>
          <p:cNvPr id="13" name="Group 1851"/>
          <p:cNvGrpSpPr>
            <a:grpSpLocks/>
          </p:cNvGrpSpPr>
          <p:nvPr/>
        </p:nvGrpSpPr>
        <p:grpSpPr bwMode="auto">
          <a:xfrm>
            <a:off x="3207580" y="1378888"/>
            <a:ext cx="358378" cy="550897"/>
            <a:chOff x="4267200" y="4830563"/>
            <a:chExt cx="224526" cy="389516"/>
          </a:xfrm>
          <a:solidFill>
            <a:srgbClr val="0033CC"/>
          </a:solidFill>
        </p:grpSpPr>
        <p:sp>
          <p:nvSpPr>
            <p:cNvPr id="324" name="Oval 457"/>
            <p:cNvSpPr>
              <a:spLocks/>
            </p:cNvSpPr>
            <p:nvPr/>
          </p:nvSpPr>
          <p:spPr bwMode="auto">
            <a:xfrm>
              <a:off x="4342042" y="4929440"/>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25" name="Oval 458"/>
            <p:cNvSpPr>
              <a:spLocks/>
            </p:cNvSpPr>
            <p:nvPr/>
          </p:nvSpPr>
          <p:spPr bwMode="auto">
            <a:xfrm>
              <a:off x="4373226" y="4959403"/>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32" name="Oval 460"/>
            <p:cNvSpPr>
              <a:spLocks/>
            </p:cNvSpPr>
            <p:nvPr/>
          </p:nvSpPr>
          <p:spPr bwMode="auto">
            <a:xfrm>
              <a:off x="4410647" y="4881500"/>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33" name="Oval 466"/>
            <p:cNvSpPr>
              <a:spLocks/>
            </p:cNvSpPr>
            <p:nvPr/>
          </p:nvSpPr>
          <p:spPr bwMode="auto">
            <a:xfrm>
              <a:off x="4373226" y="4959403"/>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34" name="Oval 467"/>
            <p:cNvSpPr>
              <a:spLocks/>
            </p:cNvSpPr>
            <p:nvPr/>
          </p:nvSpPr>
          <p:spPr bwMode="auto">
            <a:xfrm>
              <a:off x="4404410" y="4989366"/>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35" name="Oval 469"/>
            <p:cNvSpPr>
              <a:spLocks/>
            </p:cNvSpPr>
            <p:nvPr/>
          </p:nvSpPr>
          <p:spPr bwMode="auto">
            <a:xfrm>
              <a:off x="4441831" y="4911462"/>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36" name="Oval 547"/>
            <p:cNvSpPr>
              <a:spLocks/>
            </p:cNvSpPr>
            <p:nvPr/>
          </p:nvSpPr>
          <p:spPr bwMode="auto">
            <a:xfrm>
              <a:off x="4429358" y="5049291"/>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37" name="Oval 583"/>
            <p:cNvSpPr>
              <a:spLocks/>
            </p:cNvSpPr>
            <p:nvPr/>
          </p:nvSpPr>
          <p:spPr bwMode="auto">
            <a:xfrm>
              <a:off x="4345160" y="4878503"/>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38" name="Oval 584"/>
            <p:cNvSpPr>
              <a:spLocks/>
            </p:cNvSpPr>
            <p:nvPr/>
          </p:nvSpPr>
          <p:spPr bwMode="auto">
            <a:xfrm>
              <a:off x="4376344" y="4908466"/>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39" name="Oval 586"/>
            <p:cNvSpPr>
              <a:spLocks/>
            </p:cNvSpPr>
            <p:nvPr/>
          </p:nvSpPr>
          <p:spPr bwMode="auto">
            <a:xfrm>
              <a:off x="4413765" y="4830563"/>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40" name="Oval 592"/>
            <p:cNvSpPr>
              <a:spLocks/>
            </p:cNvSpPr>
            <p:nvPr/>
          </p:nvSpPr>
          <p:spPr bwMode="auto">
            <a:xfrm>
              <a:off x="4376344" y="4908466"/>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41" name="Oval 593"/>
            <p:cNvSpPr>
              <a:spLocks/>
            </p:cNvSpPr>
            <p:nvPr/>
          </p:nvSpPr>
          <p:spPr bwMode="auto">
            <a:xfrm>
              <a:off x="4407529" y="4938429"/>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42" name="Oval 595"/>
            <p:cNvSpPr>
              <a:spLocks/>
            </p:cNvSpPr>
            <p:nvPr/>
          </p:nvSpPr>
          <p:spPr bwMode="auto">
            <a:xfrm>
              <a:off x="4444950" y="4860526"/>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43" name="Oval 601"/>
            <p:cNvSpPr>
              <a:spLocks/>
            </p:cNvSpPr>
            <p:nvPr/>
          </p:nvSpPr>
          <p:spPr bwMode="auto">
            <a:xfrm>
              <a:off x="4289029" y="5028317"/>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44" name="Oval 602"/>
            <p:cNvSpPr>
              <a:spLocks/>
            </p:cNvSpPr>
            <p:nvPr/>
          </p:nvSpPr>
          <p:spPr bwMode="auto">
            <a:xfrm>
              <a:off x="4320213" y="5058280"/>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45" name="Oval 603"/>
            <p:cNvSpPr>
              <a:spLocks/>
            </p:cNvSpPr>
            <p:nvPr/>
          </p:nvSpPr>
          <p:spPr bwMode="auto">
            <a:xfrm>
              <a:off x="4444950" y="5028317"/>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46" name="Oval 604"/>
            <p:cNvSpPr>
              <a:spLocks/>
            </p:cNvSpPr>
            <p:nvPr/>
          </p:nvSpPr>
          <p:spPr bwMode="auto">
            <a:xfrm>
              <a:off x="4343400" y="4953000"/>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47" name="Oval 605"/>
            <p:cNvSpPr>
              <a:spLocks/>
            </p:cNvSpPr>
            <p:nvPr/>
          </p:nvSpPr>
          <p:spPr bwMode="auto">
            <a:xfrm>
              <a:off x="4395055" y="5082250"/>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48" name="Oval 606"/>
            <p:cNvSpPr>
              <a:spLocks/>
            </p:cNvSpPr>
            <p:nvPr/>
          </p:nvSpPr>
          <p:spPr bwMode="auto">
            <a:xfrm>
              <a:off x="4395055" y="5028317"/>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49" name="Oval 609"/>
            <p:cNvSpPr>
              <a:spLocks/>
            </p:cNvSpPr>
            <p:nvPr/>
          </p:nvSpPr>
          <p:spPr bwMode="auto">
            <a:xfrm>
              <a:off x="4444950" y="4980377"/>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50" name="Oval 610"/>
            <p:cNvSpPr>
              <a:spLocks/>
            </p:cNvSpPr>
            <p:nvPr/>
          </p:nvSpPr>
          <p:spPr bwMode="auto">
            <a:xfrm>
              <a:off x="4320213" y="5058280"/>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51" name="Oval 611"/>
            <p:cNvSpPr>
              <a:spLocks/>
            </p:cNvSpPr>
            <p:nvPr/>
          </p:nvSpPr>
          <p:spPr bwMode="auto">
            <a:xfrm>
              <a:off x="4351397" y="5088243"/>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52" name="Oval 613"/>
            <p:cNvSpPr>
              <a:spLocks/>
            </p:cNvSpPr>
            <p:nvPr/>
          </p:nvSpPr>
          <p:spPr bwMode="auto">
            <a:xfrm>
              <a:off x="4388818" y="5010339"/>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53" name="Oval 614"/>
            <p:cNvSpPr>
              <a:spLocks/>
            </p:cNvSpPr>
            <p:nvPr/>
          </p:nvSpPr>
          <p:spPr bwMode="auto">
            <a:xfrm>
              <a:off x="4426239" y="5112213"/>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54" name="Oval 615"/>
            <p:cNvSpPr>
              <a:spLocks/>
            </p:cNvSpPr>
            <p:nvPr/>
          </p:nvSpPr>
          <p:spPr bwMode="auto">
            <a:xfrm>
              <a:off x="4426239" y="5058280"/>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55" name="Oval 619"/>
            <p:cNvSpPr>
              <a:spLocks/>
            </p:cNvSpPr>
            <p:nvPr/>
          </p:nvSpPr>
          <p:spPr bwMode="auto">
            <a:xfrm>
              <a:off x="4267200" y="5091239"/>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56" name="Oval 620"/>
            <p:cNvSpPr>
              <a:spLocks/>
            </p:cNvSpPr>
            <p:nvPr/>
          </p:nvSpPr>
          <p:spPr bwMode="auto">
            <a:xfrm>
              <a:off x="4298384" y="5121202"/>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57" name="Oval 621"/>
            <p:cNvSpPr>
              <a:spLocks/>
            </p:cNvSpPr>
            <p:nvPr/>
          </p:nvSpPr>
          <p:spPr bwMode="auto">
            <a:xfrm>
              <a:off x="4423121" y="5091239"/>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58" name="Oval 622"/>
            <p:cNvSpPr>
              <a:spLocks/>
            </p:cNvSpPr>
            <p:nvPr/>
          </p:nvSpPr>
          <p:spPr bwMode="auto">
            <a:xfrm>
              <a:off x="4335805" y="5043299"/>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59" name="Oval 623"/>
            <p:cNvSpPr>
              <a:spLocks/>
            </p:cNvSpPr>
            <p:nvPr/>
          </p:nvSpPr>
          <p:spPr bwMode="auto">
            <a:xfrm>
              <a:off x="4373226" y="5145172"/>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60" name="Oval 624"/>
            <p:cNvSpPr>
              <a:spLocks/>
            </p:cNvSpPr>
            <p:nvPr/>
          </p:nvSpPr>
          <p:spPr bwMode="auto">
            <a:xfrm>
              <a:off x="4373226" y="5091239"/>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61" name="Oval 627"/>
            <p:cNvSpPr>
              <a:spLocks/>
            </p:cNvSpPr>
            <p:nvPr/>
          </p:nvSpPr>
          <p:spPr bwMode="auto">
            <a:xfrm>
              <a:off x="4423121" y="5043299"/>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62" name="Oval 628"/>
            <p:cNvSpPr>
              <a:spLocks/>
            </p:cNvSpPr>
            <p:nvPr/>
          </p:nvSpPr>
          <p:spPr bwMode="auto">
            <a:xfrm>
              <a:off x="4298384" y="5121202"/>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63" name="Oval 629"/>
            <p:cNvSpPr>
              <a:spLocks/>
            </p:cNvSpPr>
            <p:nvPr/>
          </p:nvSpPr>
          <p:spPr bwMode="auto">
            <a:xfrm>
              <a:off x="4329568" y="5151165"/>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64" name="Oval 631"/>
            <p:cNvSpPr>
              <a:spLocks/>
            </p:cNvSpPr>
            <p:nvPr/>
          </p:nvSpPr>
          <p:spPr bwMode="auto">
            <a:xfrm>
              <a:off x="4366989" y="5073261"/>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65" name="Oval 632"/>
            <p:cNvSpPr>
              <a:spLocks/>
            </p:cNvSpPr>
            <p:nvPr/>
          </p:nvSpPr>
          <p:spPr bwMode="auto">
            <a:xfrm>
              <a:off x="4404410" y="5175135"/>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66" name="Oval 633"/>
            <p:cNvSpPr>
              <a:spLocks/>
            </p:cNvSpPr>
            <p:nvPr/>
          </p:nvSpPr>
          <p:spPr bwMode="auto">
            <a:xfrm>
              <a:off x="4404410" y="5121202"/>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67" name="Oval 637"/>
            <p:cNvSpPr>
              <a:spLocks/>
            </p:cNvSpPr>
            <p:nvPr/>
          </p:nvSpPr>
          <p:spPr bwMode="auto">
            <a:xfrm>
              <a:off x="4423121" y="5121202"/>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68" name="Oval 718"/>
            <p:cNvSpPr>
              <a:spLocks/>
            </p:cNvSpPr>
            <p:nvPr/>
          </p:nvSpPr>
          <p:spPr bwMode="auto">
            <a:xfrm>
              <a:off x="4374785" y="4921949"/>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69" name="Oval 719"/>
            <p:cNvSpPr>
              <a:spLocks/>
            </p:cNvSpPr>
            <p:nvPr/>
          </p:nvSpPr>
          <p:spPr bwMode="auto">
            <a:xfrm>
              <a:off x="4387259" y="5032812"/>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70" name="Oval 720"/>
            <p:cNvSpPr>
              <a:spLocks/>
            </p:cNvSpPr>
            <p:nvPr/>
          </p:nvSpPr>
          <p:spPr bwMode="auto">
            <a:xfrm>
              <a:off x="4412206" y="4939927"/>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71" name="Oval 721"/>
            <p:cNvSpPr>
              <a:spLocks/>
            </p:cNvSpPr>
            <p:nvPr/>
          </p:nvSpPr>
          <p:spPr bwMode="auto">
            <a:xfrm>
              <a:off x="4377904" y="5146670"/>
              <a:ext cx="46776" cy="44944"/>
            </a:xfrm>
            <a:prstGeom prst="ellipse">
              <a:avLst/>
            </a:prstGeom>
            <a:grp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grpSp>
      <p:sp>
        <p:nvSpPr>
          <p:cNvPr id="607" name="Oval 606"/>
          <p:cNvSpPr/>
          <p:nvPr/>
        </p:nvSpPr>
        <p:spPr>
          <a:xfrm>
            <a:off x="3336125" y="1514492"/>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611" name="Oval 610"/>
          <p:cNvSpPr/>
          <p:nvPr/>
        </p:nvSpPr>
        <p:spPr>
          <a:xfrm>
            <a:off x="3446353" y="1445136"/>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619" name="Oval 618"/>
          <p:cNvSpPr/>
          <p:nvPr/>
        </p:nvSpPr>
        <p:spPr>
          <a:xfrm>
            <a:off x="3422124" y="1639488"/>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625" name="Oval 624"/>
          <p:cNvSpPr/>
          <p:nvPr/>
        </p:nvSpPr>
        <p:spPr>
          <a:xfrm>
            <a:off x="3427103" y="1750717"/>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626" name="Oval 625"/>
          <p:cNvSpPr/>
          <p:nvPr/>
        </p:nvSpPr>
        <p:spPr>
          <a:xfrm>
            <a:off x="3204167" y="1725211"/>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627" name="Oval 626"/>
          <p:cNvSpPr/>
          <p:nvPr/>
        </p:nvSpPr>
        <p:spPr>
          <a:xfrm>
            <a:off x="3482374" y="1589533"/>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628" name="Oval 627"/>
          <p:cNvSpPr/>
          <p:nvPr/>
        </p:nvSpPr>
        <p:spPr>
          <a:xfrm>
            <a:off x="3438562" y="1848797"/>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629" name="Oval 628"/>
          <p:cNvSpPr/>
          <p:nvPr/>
        </p:nvSpPr>
        <p:spPr>
          <a:xfrm>
            <a:off x="3347410" y="1730284"/>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630" name="Oval 629"/>
          <p:cNvSpPr/>
          <p:nvPr/>
        </p:nvSpPr>
        <p:spPr>
          <a:xfrm>
            <a:off x="3435548" y="1380895"/>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631" name="Oval 630"/>
          <p:cNvSpPr/>
          <p:nvPr/>
        </p:nvSpPr>
        <p:spPr>
          <a:xfrm>
            <a:off x="3277908" y="1673361"/>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632" name="Oval 631"/>
          <p:cNvSpPr/>
          <p:nvPr/>
        </p:nvSpPr>
        <p:spPr>
          <a:xfrm>
            <a:off x="3395315" y="1511149"/>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633" name="Oval 632"/>
          <p:cNvSpPr/>
          <p:nvPr/>
        </p:nvSpPr>
        <p:spPr>
          <a:xfrm>
            <a:off x="3319572" y="1807614"/>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cxnSp>
        <p:nvCxnSpPr>
          <p:cNvPr id="655" name="Straight Arrow Connector 1861"/>
          <p:cNvCxnSpPr>
            <a:cxnSpLocks noChangeShapeType="1"/>
          </p:cNvCxnSpPr>
          <p:nvPr/>
        </p:nvCxnSpPr>
        <p:spPr bwMode="auto">
          <a:xfrm>
            <a:off x="2684630" y="3517771"/>
            <a:ext cx="1017386" cy="737226"/>
          </a:xfrm>
          <a:prstGeom prst="straightConnector1">
            <a:avLst/>
          </a:prstGeom>
          <a:noFill/>
          <a:ln w="28575">
            <a:solidFill>
              <a:schemeClr val="tx1"/>
            </a:solidFill>
            <a:round/>
            <a:headEnd/>
            <a:tailEnd type="arrow" w="med" len="me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cxnSp>
      <p:cxnSp>
        <p:nvCxnSpPr>
          <p:cNvPr id="657" name="Straight Arrow Connector 1861"/>
          <p:cNvCxnSpPr>
            <a:cxnSpLocks noChangeShapeType="1"/>
          </p:cNvCxnSpPr>
          <p:nvPr/>
        </p:nvCxnSpPr>
        <p:spPr bwMode="auto">
          <a:xfrm>
            <a:off x="2684630" y="3517771"/>
            <a:ext cx="134310" cy="1367422"/>
          </a:xfrm>
          <a:prstGeom prst="straightConnector1">
            <a:avLst/>
          </a:prstGeom>
          <a:noFill/>
          <a:ln w="28575">
            <a:solidFill>
              <a:schemeClr val="tx1"/>
            </a:solidFill>
            <a:round/>
            <a:headEnd/>
            <a:tailEnd type="arrow" w="med" len="me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cxnSp>
      <p:grpSp>
        <p:nvGrpSpPr>
          <p:cNvPr id="14" name="Group 785"/>
          <p:cNvGrpSpPr/>
          <p:nvPr/>
        </p:nvGrpSpPr>
        <p:grpSpPr>
          <a:xfrm>
            <a:off x="788579" y="3839466"/>
            <a:ext cx="6004614" cy="2165484"/>
            <a:chOff x="788579" y="3839471"/>
            <a:chExt cx="6004614" cy="2165484"/>
          </a:xfrm>
          <a:solidFill>
            <a:srgbClr val="008000"/>
          </a:solidFill>
        </p:grpSpPr>
        <p:sp>
          <p:nvSpPr>
            <p:cNvPr id="787" name="Oval 786"/>
            <p:cNvSpPr/>
            <p:nvPr/>
          </p:nvSpPr>
          <p:spPr>
            <a:xfrm>
              <a:off x="3832913" y="410995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788" name="Oval 787"/>
            <p:cNvSpPr/>
            <p:nvPr/>
          </p:nvSpPr>
          <p:spPr>
            <a:xfrm>
              <a:off x="3832913" y="591351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789" name="Oval 788"/>
            <p:cNvSpPr/>
            <p:nvPr/>
          </p:nvSpPr>
          <p:spPr>
            <a:xfrm>
              <a:off x="3836535" y="560292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790" name="Oval 789"/>
            <p:cNvSpPr/>
            <p:nvPr/>
          </p:nvSpPr>
          <p:spPr>
            <a:xfrm>
              <a:off x="3915679" y="529234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792" name="Oval 791"/>
            <p:cNvSpPr/>
            <p:nvPr/>
          </p:nvSpPr>
          <p:spPr>
            <a:xfrm>
              <a:off x="4364747" y="503737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793" name="Oval 792"/>
            <p:cNvSpPr/>
            <p:nvPr/>
          </p:nvSpPr>
          <p:spPr>
            <a:xfrm>
              <a:off x="4647908" y="501681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794" name="Oval 793"/>
            <p:cNvSpPr/>
            <p:nvPr/>
          </p:nvSpPr>
          <p:spPr>
            <a:xfrm>
              <a:off x="4905192" y="501681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795" name="Oval 794"/>
            <p:cNvSpPr/>
            <p:nvPr/>
          </p:nvSpPr>
          <p:spPr>
            <a:xfrm>
              <a:off x="5152381" y="501681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796" name="Oval 795"/>
            <p:cNvSpPr/>
            <p:nvPr/>
          </p:nvSpPr>
          <p:spPr>
            <a:xfrm>
              <a:off x="5399570" y="501681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797" name="Oval 796"/>
            <p:cNvSpPr/>
            <p:nvPr/>
          </p:nvSpPr>
          <p:spPr>
            <a:xfrm>
              <a:off x="5646759" y="500467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798" name="Oval 797"/>
            <p:cNvSpPr/>
            <p:nvPr/>
          </p:nvSpPr>
          <p:spPr>
            <a:xfrm>
              <a:off x="6701753" y="504530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799" name="Oval 798"/>
            <p:cNvSpPr/>
            <p:nvPr/>
          </p:nvSpPr>
          <p:spPr>
            <a:xfrm>
              <a:off x="6162281" y="501746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01" name="Oval 800"/>
            <p:cNvSpPr/>
            <p:nvPr/>
          </p:nvSpPr>
          <p:spPr>
            <a:xfrm>
              <a:off x="3753718" y="569751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02" name="Oval 801"/>
            <p:cNvSpPr/>
            <p:nvPr/>
          </p:nvSpPr>
          <p:spPr>
            <a:xfrm>
              <a:off x="3757218" y="542758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04" name="Oval 803"/>
            <p:cNvSpPr/>
            <p:nvPr/>
          </p:nvSpPr>
          <p:spPr>
            <a:xfrm>
              <a:off x="4028774" y="501749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05" name="Oval 804"/>
            <p:cNvSpPr/>
            <p:nvPr/>
          </p:nvSpPr>
          <p:spPr>
            <a:xfrm>
              <a:off x="4267635" y="493605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06" name="Oval 805"/>
            <p:cNvSpPr/>
            <p:nvPr/>
          </p:nvSpPr>
          <p:spPr>
            <a:xfrm>
              <a:off x="4541256" y="491818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08" name="Oval 807"/>
            <p:cNvSpPr/>
            <p:nvPr/>
          </p:nvSpPr>
          <p:spPr>
            <a:xfrm>
              <a:off x="5028733" y="491818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09" name="Oval 808"/>
            <p:cNvSpPr/>
            <p:nvPr/>
          </p:nvSpPr>
          <p:spPr>
            <a:xfrm>
              <a:off x="5267595" y="491818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10" name="Oval 809"/>
            <p:cNvSpPr/>
            <p:nvPr/>
          </p:nvSpPr>
          <p:spPr>
            <a:xfrm>
              <a:off x="5506456" y="490763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11" name="Oval 810"/>
            <p:cNvSpPr/>
            <p:nvPr/>
          </p:nvSpPr>
          <p:spPr>
            <a:xfrm>
              <a:off x="6525907" y="494294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12" name="Oval 811"/>
            <p:cNvSpPr/>
            <p:nvPr/>
          </p:nvSpPr>
          <p:spPr>
            <a:xfrm>
              <a:off x="6265278" y="494294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13" name="Oval 812"/>
            <p:cNvSpPr/>
            <p:nvPr/>
          </p:nvSpPr>
          <p:spPr>
            <a:xfrm>
              <a:off x="6443006" y="512032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14" name="Oval 813"/>
            <p:cNvSpPr/>
            <p:nvPr/>
          </p:nvSpPr>
          <p:spPr>
            <a:xfrm>
              <a:off x="6274057" y="472999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15" name="Oval 814"/>
            <p:cNvSpPr/>
            <p:nvPr/>
          </p:nvSpPr>
          <p:spPr>
            <a:xfrm>
              <a:off x="5606321" y="436646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16" name="Oval 815"/>
            <p:cNvSpPr/>
            <p:nvPr/>
          </p:nvSpPr>
          <p:spPr>
            <a:xfrm>
              <a:off x="3798043" y="476519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17" name="Oval 816"/>
            <p:cNvSpPr/>
            <p:nvPr/>
          </p:nvSpPr>
          <p:spPr>
            <a:xfrm>
              <a:off x="5453137" y="480121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19" name="Oval 818"/>
            <p:cNvSpPr/>
            <p:nvPr/>
          </p:nvSpPr>
          <p:spPr>
            <a:xfrm>
              <a:off x="5852720" y="509578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20" name="Oval 819"/>
            <p:cNvSpPr/>
            <p:nvPr/>
          </p:nvSpPr>
          <p:spPr>
            <a:xfrm>
              <a:off x="5582412" y="505259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21" name="Oval 820"/>
            <p:cNvSpPr/>
            <p:nvPr/>
          </p:nvSpPr>
          <p:spPr>
            <a:xfrm>
              <a:off x="6151219" y="505273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22" name="Oval 821"/>
            <p:cNvSpPr/>
            <p:nvPr/>
          </p:nvSpPr>
          <p:spPr>
            <a:xfrm>
              <a:off x="4125483" y="518378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24" name="Oval 823"/>
            <p:cNvSpPr/>
            <p:nvPr/>
          </p:nvSpPr>
          <p:spPr>
            <a:xfrm>
              <a:off x="5144716" y="494617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26" name="Oval 825"/>
            <p:cNvSpPr/>
            <p:nvPr/>
          </p:nvSpPr>
          <p:spPr>
            <a:xfrm>
              <a:off x="4799268" y="498927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27" name="Oval 826"/>
            <p:cNvSpPr/>
            <p:nvPr/>
          </p:nvSpPr>
          <p:spPr>
            <a:xfrm>
              <a:off x="3727059" y="467677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29" name="Oval 828"/>
            <p:cNvSpPr/>
            <p:nvPr/>
          </p:nvSpPr>
          <p:spPr>
            <a:xfrm>
              <a:off x="3622070" y="483322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30" name="Oval 829"/>
            <p:cNvSpPr/>
            <p:nvPr/>
          </p:nvSpPr>
          <p:spPr>
            <a:xfrm>
              <a:off x="3477900" y="512032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33" name="Oval 832"/>
            <p:cNvSpPr/>
            <p:nvPr/>
          </p:nvSpPr>
          <p:spPr>
            <a:xfrm>
              <a:off x="2136465" y="487743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34" name="Oval 833"/>
            <p:cNvSpPr/>
            <p:nvPr/>
          </p:nvSpPr>
          <p:spPr>
            <a:xfrm>
              <a:off x="3431942" y="491818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35" name="Oval 834"/>
            <p:cNvSpPr/>
            <p:nvPr/>
          </p:nvSpPr>
          <p:spPr>
            <a:xfrm>
              <a:off x="3753718" y="512032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36" name="Oval 835"/>
            <p:cNvSpPr/>
            <p:nvPr/>
          </p:nvSpPr>
          <p:spPr>
            <a:xfrm>
              <a:off x="2678105" y="494294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37" name="Oval 836"/>
            <p:cNvSpPr/>
            <p:nvPr/>
          </p:nvSpPr>
          <p:spPr>
            <a:xfrm>
              <a:off x="3188318" y="498534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39" name="Oval 838"/>
            <p:cNvSpPr/>
            <p:nvPr/>
          </p:nvSpPr>
          <p:spPr>
            <a:xfrm>
              <a:off x="3799798" y="501060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40" name="Oval 839"/>
            <p:cNvSpPr/>
            <p:nvPr/>
          </p:nvSpPr>
          <p:spPr>
            <a:xfrm>
              <a:off x="3599960" y="497657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41" name="Oval 840"/>
            <p:cNvSpPr/>
            <p:nvPr/>
          </p:nvSpPr>
          <p:spPr>
            <a:xfrm>
              <a:off x="3977526" y="518798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42" name="Oval 841"/>
            <p:cNvSpPr/>
            <p:nvPr/>
          </p:nvSpPr>
          <p:spPr>
            <a:xfrm>
              <a:off x="2510030" y="488825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44" name="Oval 843"/>
            <p:cNvSpPr/>
            <p:nvPr/>
          </p:nvSpPr>
          <p:spPr>
            <a:xfrm>
              <a:off x="4320953" y="516477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47" name="Oval 846"/>
            <p:cNvSpPr/>
            <p:nvPr/>
          </p:nvSpPr>
          <p:spPr>
            <a:xfrm>
              <a:off x="3233233" y="515765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49" name="Oval 848"/>
            <p:cNvSpPr/>
            <p:nvPr/>
          </p:nvSpPr>
          <p:spPr>
            <a:xfrm>
              <a:off x="2409677" y="496317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50" name="Oval 849"/>
            <p:cNvSpPr/>
            <p:nvPr/>
          </p:nvSpPr>
          <p:spPr>
            <a:xfrm>
              <a:off x="1476916" y="486715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51" name="Oval 850"/>
            <p:cNvSpPr/>
            <p:nvPr/>
          </p:nvSpPr>
          <p:spPr>
            <a:xfrm>
              <a:off x="1277909" y="494294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53" name="Oval 852"/>
            <p:cNvSpPr/>
            <p:nvPr/>
          </p:nvSpPr>
          <p:spPr>
            <a:xfrm>
              <a:off x="1144090" y="482422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54" name="Oval 853"/>
            <p:cNvSpPr/>
            <p:nvPr/>
          </p:nvSpPr>
          <p:spPr>
            <a:xfrm>
              <a:off x="2233215" y="499390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55" name="Oval 854"/>
            <p:cNvSpPr/>
            <p:nvPr/>
          </p:nvSpPr>
          <p:spPr>
            <a:xfrm>
              <a:off x="1248001" y="445217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56" name="Oval 855"/>
            <p:cNvSpPr/>
            <p:nvPr/>
          </p:nvSpPr>
          <p:spPr>
            <a:xfrm>
              <a:off x="1632746" y="489766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57" name="Oval 856"/>
            <p:cNvSpPr/>
            <p:nvPr/>
          </p:nvSpPr>
          <p:spPr>
            <a:xfrm>
              <a:off x="1818917" y="496085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58" name="Oval 857"/>
            <p:cNvSpPr/>
            <p:nvPr/>
          </p:nvSpPr>
          <p:spPr>
            <a:xfrm>
              <a:off x="1155274" y="420223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59" name="Oval 858"/>
            <p:cNvSpPr/>
            <p:nvPr/>
          </p:nvSpPr>
          <p:spPr>
            <a:xfrm>
              <a:off x="1361492" y="481595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60" name="Oval 859"/>
            <p:cNvSpPr/>
            <p:nvPr/>
          </p:nvSpPr>
          <p:spPr>
            <a:xfrm>
              <a:off x="1189397" y="470952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61" name="Oval 860"/>
            <p:cNvSpPr/>
            <p:nvPr/>
          </p:nvSpPr>
          <p:spPr>
            <a:xfrm>
              <a:off x="2354920" y="486497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64" name="Oval 863"/>
            <p:cNvSpPr/>
            <p:nvPr/>
          </p:nvSpPr>
          <p:spPr>
            <a:xfrm>
              <a:off x="1701380" y="479375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65" name="Oval 864"/>
            <p:cNvSpPr/>
            <p:nvPr/>
          </p:nvSpPr>
          <p:spPr>
            <a:xfrm>
              <a:off x="2077091" y="497657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66" name="Oval 865"/>
            <p:cNvSpPr/>
            <p:nvPr/>
          </p:nvSpPr>
          <p:spPr>
            <a:xfrm>
              <a:off x="1810474" y="507504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67" name="Oval 866"/>
            <p:cNvSpPr/>
            <p:nvPr/>
          </p:nvSpPr>
          <p:spPr>
            <a:xfrm>
              <a:off x="3684748" y="383947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68" name="Oval 867"/>
            <p:cNvSpPr/>
            <p:nvPr/>
          </p:nvSpPr>
          <p:spPr>
            <a:xfrm>
              <a:off x="4345515" y="482170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71" name="Oval 870"/>
            <p:cNvSpPr/>
            <p:nvPr/>
          </p:nvSpPr>
          <p:spPr>
            <a:xfrm>
              <a:off x="3845236" y="462026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72" name="Oval 871"/>
            <p:cNvSpPr/>
            <p:nvPr/>
          </p:nvSpPr>
          <p:spPr>
            <a:xfrm>
              <a:off x="4021066" y="462026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73" name="Oval 872"/>
            <p:cNvSpPr/>
            <p:nvPr/>
          </p:nvSpPr>
          <p:spPr>
            <a:xfrm>
              <a:off x="6342261" y="456450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74" name="Oval 873"/>
            <p:cNvSpPr/>
            <p:nvPr/>
          </p:nvSpPr>
          <p:spPr>
            <a:xfrm>
              <a:off x="1144090" y="439896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75" name="Oval 874"/>
            <p:cNvSpPr/>
            <p:nvPr/>
          </p:nvSpPr>
          <p:spPr>
            <a:xfrm>
              <a:off x="6386800" y="488677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77" name="Oval 876"/>
            <p:cNvSpPr/>
            <p:nvPr/>
          </p:nvSpPr>
          <p:spPr>
            <a:xfrm>
              <a:off x="6399356" y="440762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79" name="Oval 878"/>
            <p:cNvSpPr/>
            <p:nvPr/>
          </p:nvSpPr>
          <p:spPr>
            <a:xfrm>
              <a:off x="6357146" y="424334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83" name="Oval 882"/>
            <p:cNvSpPr/>
            <p:nvPr/>
          </p:nvSpPr>
          <p:spPr>
            <a:xfrm>
              <a:off x="1189396" y="392273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84" name="Oval 883"/>
            <p:cNvSpPr/>
            <p:nvPr/>
          </p:nvSpPr>
          <p:spPr>
            <a:xfrm>
              <a:off x="3807036" y="392919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85" name="Oval 884"/>
            <p:cNvSpPr/>
            <p:nvPr/>
          </p:nvSpPr>
          <p:spPr>
            <a:xfrm>
              <a:off x="4596774" y="516440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86" name="Oval 885"/>
            <p:cNvSpPr/>
            <p:nvPr/>
          </p:nvSpPr>
          <p:spPr>
            <a:xfrm>
              <a:off x="6509546" y="439574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88" name="Oval 887"/>
            <p:cNvSpPr/>
            <p:nvPr/>
          </p:nvSpPr>
          <p:spPr>
            <a:xfrm>
              <a:off x="6392276" y="409121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90" name="Oval 889"/>
            <p:cNvSpPr/>
            <p:nvPr/>
          </p:nvSpPr>
          <p:spPr>
            <a:xfrm>
              <a:off x="788579" y="411495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91" name="Oval 890"/>
            <p:cNvSpPr/>
            <p:nvPr/>
          </p:nvSpPr>
          <p:spPr>
            <a:xfrm>
              <a:off x="5551823" y="455738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92" name="Oval 891"/>
            <p:cNvSpPr/>
            <p:nvPr/>
          </p:nvSpPr>
          <p:spPr>
            <a:xfrm>
              <a:off x="1063834" y="406416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93" name="Oval 892"/>
            <p:cNvSpPr/>
            <p:nvPr/>
          </p:nvSpPr>
          <p:spPr>
            <a:xfrm>
              <a:off x="6661946" y="454814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96" name="Oval 895"/>
            <p:cNvSpPr/>
            <p:nvPr/>
          </p:nvSpPr>
          <p:spPr>
            <a:xfrm>
              <a:off x="1385476" y="531768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98" name="Oval 897"/>
            <p:cNvSpPr/>
            <p:nvPr/>
          </p:nvSpPr>
          <p:spPr>
            <a:xfrm>
              <a:off x="2963895" y="525948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99" name="Oval 898"/>
            <p:cNvSpPr/>
            <p:nvPr/>
          </p:nvSpPr>
          <p:spPr>
            <a:xfrm>
              <a:off x="2942332" y="542758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900" name="Oval 899"/>
            <p:cNvSpPr/>
            <p:nvPr/>
          </p:nvSpPr>
          <p:spPr>
            <a:xfrm>
              <a:off x="3649315" y="520922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903" name="Oval 902"/>
            <p:cNvSpPr/>
            <p:nvPr/>
          </p:nvSpPr>
          <p:spPr>
            <a:xfrm>
              <a:off x="3876417" y="582207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905" name="Oval 904"/>
            <p:cNvSpPr/>
            <p:nvPr/>
          </p:nvSpPr>
          <p:spPr>
            <a:xfrm>
              <a:off x="1372503" y="500052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906" name="Oval 905"/>
            <p:cNvSpPr/>
            <p:nvPr/>
          </p:nvSpPr>
          <p:spPr>
            <a:xfrm>
              <a:off x="2577679" y="504248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907" name="Oval 906"/>
            <p:cNvSpPr/>
            <p:nvPr/>
          </p:nvSpPr>
          <p:spPr>
            <a:xfrm>
              <a:off x="3410885" y="520922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909" name="Oval 908"/>
            <p:cNvSpPr/>
            <p:nvPr/>
          </p:nvSpPr>
          <p:spPr>
            <a:xfrm>
              <a:off x="5418986" y="463958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910" name="Oval 909"/>
            <p:cNvSpPr/>
            <p:nvPr/>
          </p:nvSpPr>
          <p:spPr>
            <a:xfrm>
              <a:off x="5445106" y="432565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grpSp>
      <p:cxnSp>
        <p:nvCxnSpPr>
          <p:cNvPr id="658" name="Straight Arrow Connector 1861"/>
          <p:cNvCxnSpPr>
            <a:cxnSpLocks noChangeShapeType="1"/>
            <a:stCxn id="649" idx="2"/>
            <a:endCxn id="656" idx="1"/>
          </p:cNvCxnSpPr>
          <p:nvPr/>
        </p:nvCxnSpPr>
        <p:spPr bwMode="auto">
          <a:xfrm>
            <a:off x="2684630" y="3517771"/>
            <a:ext cx="3059523" cy="1323808"/>
          </a:xfrm>
          <a:prstGeom prst="straightConnector1">
            <a:avLst/>
          </a:prstGeom>
          <a:noFill/>
          <a:ln w="28575">
            <a:solidFill>
              <a:schemeClr val="tx1"/>
            </a:solidFill>
            <a:round/>
            <a:headEnd/>
            <a:tailEnd type="arrow" w="med" len="me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cxnSp>
      <p:sp>
        <p:nvSpPr>
          <p:cNvPr id="651" name="AutoShape 13"/>
          <p:cNvSpPr>
            <a:spLocks/>
          </p:cNvSpPr>
          <p:nvPr/>
        </p:nvSpPr>
        <p:spPr bwMode="auto">
          <a:xfrm rot="10800000" flipH="1">
            <a:off x="3727673" y="4031201"/>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654" name="Oval 653"/>
          <p:cNvSpPr/>
          <p:nvPr/>
        </p:nvSpPr>
        <p:spPr>
          <a:xfrm>
            <a:off x="2738847" y="4804753"/>
            <a:ext cx="373789" cy="407832"/>
          </a:xfrm>
          <a:prstGeom prst="ellipse">
            <a:avLst/>
          </a:prstGeom>
          <a:noFill/>
          <a:ln w="1905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656" name="Oval 655"/>
          <p:cNvSpPr/>
          <p:nvPr/>
        </p:nvSpPr>
        <p:spPr>
          <a:xfrm>
            <a:off x="5678814" y="4793753"/>
            <a:ext cx="446161" cy="326573"/>
          </a:xfrm>
          <a:prstGeom prst="ellipse">
            <a:avLst/>
          </a:prstGeom>
          <a:noFill/>
          <a:ln w="1905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18" name="Rounded Rectangle 517"/>
          <p:cNvSpPr/>
          <p:nvPr/>
        </p:nvSpPr>
        <p:spPr>
          <a:xfrm>
            <a:off x="7190012" y="2423811"/>
            <a:ext cx="1530428" cy="664210"/>
          </a:xfrm>
          <a:prstGeom prst="roundRect">
            <a:avLst/>
          </a:prstGeom>
          <a:noFill/>
          <a:ln w="28575">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dirty="0">
                <a:solidFill>
                  <a:prstClr val="black"/>
                </a:solidFill>
                <a:latin typeface="Arial" panose="020B0604020202020204" pitchFamily="34" charset="0"/>
                <a:cs typeface="Arial" panose="020B0604020202020204" pitchFamily="34" charset="0"/>
              </a:rPr>
              <a:t>Feature</a:t>
            </a:r>
          </a:p>
          <a:p>
            <a:pPr algn="ctr" defTabSz="914400"/>
            <a:r>
              <a:rPr lang="en-US" dirty="0">
                <a:solidFill>
                  <a:prstClr val="black"/>
                </a:solidFill>
                <a:latin typeface="Arial" panose="020B0604020202020204" pitchFamily="34" charset="0"/>
                <a:cs typeface="Arial" panose="020B0604020202020204" pitchFamily="34" charset="0"/>
              </a:rPr>
              <a:t>Extraction</a:t>
            </a:r>
          </a:p>
        </p:txBody>
      </p:sp>
      <p:sp>
        <p:nvSpPr>
          <p:cNvPr id="519" name="Up Arrow 518"/>
          <p:cNvSpPr/>
          <p:nvPr/>
        </p:nvSpPr>
        <p:spPr>
          <a:xfrm>
            <a:off x="7874450" y="3102974"/>
            <a:ext cx="137160" cy="274320"/>
          </a:xfrm>
          <a:prstGeom prst="up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20" name="Up Arrow 519"/>
          <p:cNvSpPr/>
          <p:nvPr/>
        </p:nvSpPr>
        <p:spPr>
          <a:xfrm>
            <a:off x="7886646" y="2118764"/>
            <a:ext cx="137160" cy="274320"/>
          </a:xfrm>
          <a:prstGeom prst="up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22" name="Rectangle 521"/>
          <p:cNvSpPr/>
          <p:nvPr/>
        </p:nvSpPr>
        <p:spPr>
          <a:xfrm>
            <a:off x="6223241" y="3410623"/>
            <a:ext cx="2594035" cy="292608"/>
          </a:xfrm>
          <a:prstGeom prst="rect">
            <a:avLst/>
          </a:prstGeom>
          <a:solidFill>
            <a:schemeClr val="accent1">
              <a:lumMod val="60000"/>
              <a:lumOff val="40000"/>
            </a:schemeClr>
          </a:solidFill>
          <a:ln>
            <a:solidFill>
              <a:schemeClr val="accent1">
                <a:lumMod val="60000"/>
                <a:lumOff val="4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dirty="0">
                <a:solidFill>
                  <a:prstClr val="black"/>
                </a:solidFill>
                <a:latin typeface="Arial" panose="020B0604020202020204" pitchFamily="34" charset="0"/>
                <a:cs typeface="Arial" panose="020B0604020202020204" pitchFamily="34" charset="0"/>
              </a:rPr>
              <a:t>&lt;location, sensor data&gt;</a:t>
            </a:r>
          </a:p>
        </p:txBody>
      </p:sp>
    </p:spTree>
    <p:custDataLst>
      <p:tags r:id="rId1"/>
    </p:custDataLst>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71248465"/>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advTm="148"/>
    </mc:Choice>
    <mc:Fallback>
      <p:transition spd="slow" advTm="1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1" nodeType="withEffect">
                                  <p:stCondLst>
                                    <p:cond delay="0"/>
                                  </p:stCondLst>
                                  <p:childTnLst>
                                    <p:set>
                                      <p:cBhvr>
                                        <p:cTn id="6" dur="1" fill="hold">
                                          <p:stCondLst>
                                            <p:cond delay="0"/>
                                          </p:stCondLst>
                                        </p:cTn>
                                        <p:tgtEl>
                                          <p:spTgt spid="532"/>
                                        </p:tgtEl>
                                        <p:attrNameLst>
                                          <p:attrName>style.visibility</p:attrName>
                                        </p:attrNameLst>
                                      </p:cBhvr>
                                      <p:to>
                                        <p:strVal val="visible"/>
                                      </p:to>
                                    </p:set>
                                  </p:childTnLst>
                                </p:cTn>
                              </p:par>
                              <p:par>
                                <p:cTn id="7" presetID="1" presetClass="entr" presetSubtype="0" fill="hold" grpId="1" nodeType="withEffect">
                                  <p:stCondLst>
                                    <p:cond delay="0"/>
                                  </p:stCondLst>
                                  <p:childTnLst>
                                    <p:set>
                                      <p:cBhvr>
                                        <p:cTn id="8" dur="1" fill="hold">
                                          <p:stCondLst>
                                            <p:cond delay="0"/>
                                          </p:stCondLst>
                                        </p:cTn>
                                        <p:tgtEl>
                                          <p:spTgt spid="535"/>
                                        </p:tgtEl>
                                        <p:attrNameLst>
                                          <p:attrName>style.visibility</p:attrName>
                                        </p:attrNameLst>
                                      </p:cBhvr>
                                      <p:to>
                                        <p:strVal val="visible"/>
                                      </p:to>
                                    </p:set>
                                  </p:childTnLst>
                                </p:cTn>
                              </p:par>
                              <p:par>
                                <p:cTn id="9" presetID="1" presetClass="entr" presetSubtype="0" fill="hold" grpId="1" nodeType="withEffect">
                                  <p:stCondLst>
                                    <p:cond delay="0"/>
                                  </p:stCondLst>
                                  <p:childTnLst>
                                    <p:set>
                                      <p:cBhvr>
                                        <p:cTn id="10" dur="1" fill="hold">
                                          <p:stCondLst>
                                            <p:cond delay="0"/>
                                          </p:stCondLst>
                                        </p:cTn>
                                        <p:tgtEl>
                                          <p:spTgt spid="531"/>
                                        </p:tgtEl>
                                        <p:attrNameLst>
                                          <p:attrName>style.visibility</p:attrName>
                                        </p:attrNameLst>
                                      </p:cBhvr>
                                      <p:to>
                                        <p:strVal val="visible"/>
                                      </p:to>
                                    </p:set>
                                  </p:childTnLst>
                                </p:cTn>
                              </p:par>
                              <p:par>
                                <p:cTn id="11" presetID="1" presetClass="entr" presetSubtype="0" fill="hold" grpId="1" nodeType="withEffect">
                                  <p:stCondLst>
                                    <p:cond delay="0"/>
                                  </p:stCondLst>
                                  <p:childTnLst>
                                    <p:set>
                                      <p:cBhvr>
                                        <p:cTn id="12" dur="1" fill="hold">
                                          <p:stCondLst>
                                            <p:cond delay="0"/>
                                          </p:stCondLst>
                                        </p:cTn>
                                        <p:tgtEl>
                                          <p:spTgt spid="534"/>
                                        </p:tgtEl>
                                        <p:attrNameLst>
                                          <p:attrName>style.visibility</p:attrName>
                                        </p:attrNameLst>
                                      </p:cBhvr>
                                      <p:to>
                                        <p:strVal val="visible"/>
                                      </p:to>
                                    </p:set>
                                  </p:childTnLst>
                                </p:cTn>
                              </p:par>
                              <p:par>
                                <p:cTn id="13" presetID="1" presetClass="entr" presetSubtype="0" fill="hold" grpId="1" nodeType="withEffect">
                                  <p:stCondLst>
                                    <p:cond delay="0"/>
                                  </p:stCondLst>
                                  <p:childTnLst>
                                    <p:set>
                                      <p:cBhvr>
                                        <p:cTn id="14" dur="1" fill="hold">
                                          <p:stCondLst>
                                            <p:cond delay="0"/>
                                          </p:stCondLst>
                                        </p:cTn>
                                        <p:tgtEl>
                                          <p:spTgt spid="533"/>
                                        </p:tgtEl>
                                        <p:attrNameLst>
                                          <p:attrName>style.visibility</p:attrName>
                                        </p:attrNameLst>
                                      </p:cBhvr>
                                      <p:to>
                                        <p:strVal val="visible"/>
                                      </p:to>
                                    </p:set>
                                  </p:childTnLst>
                                </p:cTn>
                              </p:par>
                              <p:par>
                                <p:cTn id="15" presetID="42" presetClass="path" presetSubtype="0" accel="50000" decel="50000" fill="hold" grpId="0" nodeType="withEffect">
                                  <p:stCondLst>
                                    <p:cond delay="0"/>
                                  </p:stCondLst>
                                  <p:childTnLst>
                                    <p:animMotion origin="layout" path="M 2.77778E-7 -1.48148E-6 L 0.07865 -0.31875 " pathEditMode="relative" rAng="0" ptsTypes="AA">
                                      <p:cBhvr>
                                        <p:cTn id="16" dur="2000" spd="-100000" fill="hold"/>
                                        <p:tgtEl>
                                          <p:spTgt spid="532"/>
                                        </p:tgtEl>
                                        <p:attrNameLst>
                                          <p:attrName>ppt_x</p:attrName>
                                          <p:attrName>ppt_y</p:attrName>
                                        </p:attrNameLst>
                                      </p:cBhvr>
                                      <p:rCtr x="3924" y="-15949"/>
                                    </p:animMotion>
                                  </p:childTnLst>
                                </p:cTn>
                              </p:par>
                              <p:par>
                                <p:cTn id="17" presetID="42" presetClass="path" presetSubtype="0" accel="50000" decel="50000" fill="hold" grpId="0" nodeType="withEffect">
                                  <p:stCondLst>
                                    <p:cond delay="0"/>
                                  </p:stCondLst>
                                  <p:childTnLst>
                                    <p:animMotion origin="layout" path="M -8.33333E-7 -3.7037E-6 L 0.0658 -0.34421 " pathEditMode="relative" rAng="0" ptsTypes="AA">
                                      <p:cBhvr>
                                        <p:cTn id="18" dur="2000" spd="-100000" fill="hold"/>
                                        <p:tgtEl>
                                          <p:spTgt spid="535"/>
                                        </p:tgtEl>
                                        <p:attrNameLst>
                                          <p:attrName>ppt_x</p:attrName>
                                          <p:attrName>ppt_y</p:attrName>
                                        </p:attrNameLst>
                                      </p:cBhvr>
                                      <p:rCtr x="3281" y="-17222"/>
                                    </p:animMotion>
                                  </p:childTnLst>
                                </p:cTn>
                              </p:par>
                              <p:par>
                                <p:cTn id="19" presetID="42" presetClass="path" presetSubtype="0" accel="50000" decel="50000" fill="hold" grpId="0" nodeType="withEffect">
                                  <p:stCondLst>
                                    <p:cond delay="0"/>
                                  </p:stCondLst>
                                  <p:childTnLst>
                                    <p:animMotion origin="layout" path="M -1.66667E-6 1.85185E-6 L 0.07778 -0.34977 " pathEditMode="relative" rAng="0" ptsTypes="AA">
                                      <p:cBhvr>
                                        <p:cTn id="20" dur="2000" spd="-100000" fill="hold"/>
                                        <p:tgtEl>
                                          <p:spTgt spid="531"/>
                                        </p:tgtEl>
                                        <p:attrNameLst>
                                          <p:attrName>ppt_x</p:attrName>
                                          <p:attrName>ppt_y</p:attrName>
                                        </p:attrNameLst>
                                      </p:cBhvr>
                                      <p:rCtr x="3889" y="-17500"/>
                                    </p:animMotion>
                                  </p:childTnLst>
                                </p:cTn>
                              </p:par>
                              <p:par>
                                <p:cTn id="21" presetID="42" presetClass="path" presetSubtype="0" accel="50000" decel="50000" fill="hold" grpId="0" nodeType="withEffect">
                                  <p:stCondLst>
                                    <p:cond delay="0"/>
                                  </p:stCondLst>
                                  <p:childTnLst>
                                    <p:animMotion origin="layout" path="M 2.22222E-6 4.81481E-6 L 0.09618 -0.34028 " pathEditMode="relative" rAng="0" ptsTypes="AA">
                                      <p:cBhvr>
                                        <p:cTn id="22" dur="2000" spd="-100000" fill="hold"/>
                                        <p:tgtEl>
                                          <p:spTgt spid="534"/>
                                        </p:tgtEl>
                                        <p:attrNameLst>
                                          <p:attrName>ppt_x</p:attrName>
                                          <p:attrName>ppt_y</p:attrName>
                                        </p:attrNameLst>
                                      </p:cBhvr>
                                      <p:rCtr x="4809" y="-17014"/>
                                    </p:animMotion>
                                  </p:childTnLst>
                                </p:cTn>
                              </p:par>
                              <p:par>
                                <p:cTn id="23" presetID="42" presetClass="path" presetSubtype="0" accel="50000" decel="50000" fill="hold" grpId="0" nodeType="withEffect">
                                  <p:stCondLst>
                                    <p:cond delay="0"/>
                                  </p:stCondLst>
                                  <p:childTnLst>
                                    <p:animMotion origin="layout" path="M 1.38889E-6 -4.07407E-6 L 0.10781 -0.34583 " pathEditMode="relative" rAng="0" ptsTypes="AA">
                                      <p:cBhvr>
                                        <p:cTn id="24" dur="2000" spd="-100000" fill="hold"/>
                                        <p:tgtEl>
                                          <p:spTgt spid="533"/>
                                        </p:tgtEl>
                                        <p:attrNameLst>
                                          <p:attrName>ppt_x</p:attrName>
                                          <p:attrName>ppt_y</p:attrName>
                                        </p:attrNameLst>
                                      </p:cBhvr>
                                      <p:rCtr x="5382" y="-17292"/>
                                    </p:animMotion>
                                  </p:childTnLst>
                                </p:cTn>
                              </p:par>
                            </p:childTnLst>
                          </p:cTn>
                        </p:par>
                        <p:par>
                          <p:cTn id="25" fill="hold">
                            <p:stCondLst>
                              <p:cond delay="2000"/>
                            </p:stCondLst>
                            <p:childTnLst>
                              <p:par>
                                <p:cTn id="26" presetID="1" presetClass="exit" presetSubtype="0" fill="hold" nodeType="afterEffect">
                                  <p:stCondLst>
                                    <p:cond delay="0"/>
                                  </p:stCondLst>
                                  <p:childTnLst>
                                    <p:set>
                                      <p:cBhvr>
                                        <p:cTn id="27" dur="1" fill="hold">
                                          <p:stCondLst>
                                            <p:cond delay="0"/>
                                          </p:stCondLst>
                                        </p:cTn>
                                        <p:tgtEl>
                                          <p:spTgt spid="9"/>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651"/>
                                        </p:tgtEl>
                                        <p:attrNameLst>
                                          <p:attrName>style.visibility</p:attrName>
                                        </p:attrNameLst>
                                      </p:cBhvr>
                                      <p:to>
                                        <p:strVal val="visible"/>
                                      </p:to>
                                    </p:set>
                                  </p:childTnLst>
                                </p:cTn>
                              </p:par>
                              <p:par>
                                <p:cTn id="32" presetID="1" presetClass="entr" presetSubtype="0" fill="hold" grpId="0" nodeType="withEffect">
                                  <p:stCondLst>
                                    <p:cond delay="0"/>
                                  </p:stCondLst>
                                  <p:childTnLst>
                                    <p:set>
                                      <p:cBhvr>
                                        <p:cTn id="33" dur="1" fill="hold">
                                          <p:stCondLst>
                                            <p:cond delay="0"/>
                                          </p:stCondLst>
                                        </p:cTn>
                                        <p:tgtEl>
                                          <p:spTgt spid="648"/>
                                        </p:tgtEl>
                                        <p:attrNameLst>
                                          <p:attrName>style.visibility</p:attrName>
                                        </p:attrNameLst>
                                      </p:cBhvr>
                                      <p:to>
                                        <p:strVal val="visible"/>
                                      </p:to>
                                    </p:set>
                                  </p:childTnLst>
                                </p:cTn>
                              </p:par>
                              <p:par>
                                <p:cTn id="34" presetID="1" presetClass="entr" presetSubtype="0" fill="hold" nodeType="withEffect">
                                  <p:stCondLst>
                                    <p:cond delay="0"/>
                                  </p:stCondLst>
                                  <p:childTnLst>
                                    <p:set>
                                      <p:cBhvr>
                                        <p:cTn id="35" dur="1" fill="hold">
                                          <p:stCondLst>
                                            <p:cond delay="0"/>
                                          </p:stCondLst>
                                        </p:cTn>
                                        <p:tgtEl>
                                          <p:spTgt spid="650"/>
                                        </p:tgtEl>
                                        <p:attrNameLst>
                                          <p:attrName>style.visibility</p:attrName>
                                        </p:attrNameLst>
                                      </p:cBhvr>
                                      <p:to>
                                        <p:strVal val="visible"/>
                                      </p:to>
                                    </p:set>
                                  </p:childTnLst>
                                </p:cTn>
                              </p:par>
                              <p:par>
                                <p:cTn id="36" presetID="1" presetClass="entr" presetSubtype="0" fill="hold" grpId="0" nodeType="withEffect">
                                  <p:stCondLst>
                                    <p:cond delay="0"/>
                                  </p:stCondLst>
                                  <p:childTnLst>
                                    <p:set>
                                      <p:cBhvr>
                                        <p:cTn id="37" dur="1" fill="hold">
                                          <p:stCondLst>
                                            <p:cond delay="0"/>
                                          </p:stCondLst>
                                        </p:cTn>
                                        <p:tgtEl>
                                          <p:spTgt spid="649"/>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1" nodeType="clickEffect">
                                  <p:stCondLst>
                                    <p:cond delay="0"/>
                                  </p:stCondLst>
                                  <p:childTnLst>
                                    <p:set>
                                      <p:cBhvr>
                                        <p:cTn id="41" dur="1" fill="hold">
                                          <p:stCondLst>
                                            <p:cond delay="0"/>
                                          </p:stCondLst>
                                        </p:cTn>
                                        <p:tgtEl>
                                          <p:spTgt spid="611"/>
                                        </p:tgtEl>
                                        <p:attrNameLst>
                                          <p:attrName>style.visibility</p:attrName>
                                        </p:attrNameLst>
                                      </p:cBhvr>
                                      <p:to>
                                        <p:strVal val="visible"/>
                                      </p:to>
                                    </p:set>
                                  </p:childTnLst>
                                </p:cTn>
                              </p:par>
                              <p:par>
                                <p:cTn id="42" presetID="1" presetClass="entr" presetSubtype="0" fill="hold" grpId="1" nodeType="withEffect">
                                  <p:stCondLst>
                                    <p:cond delay="0"/>
                                  </p:stCondLst>
                                  <p:childTnLst>
                                    <p:set>
                                      <p:cBhvr>
                                        <p:cTn id="43" dur="1" fill="hold">
                                          <p:stCondLst>
                                            <p:cond delay="0"/>
                                          </p:stCondLst>
                                        </p:cTn>
                                        <p:tgtEl>
                                          <p:spTgt spid="607"/>
                                        </p:tgtEl>
                                        <p:attrNameLst>
                                          <p:attrName>style.visibility</p:attrName>
                                        </p:attrNameLst>
                                      </p:cBhvr>
                                      <p:to>
                                        <p:strVal val="visible"/>
                                      </p:to>
                                    </p:set>
                                  </p:childTnLst>
                                </p:cTn>
                              </p:par>
                              <p:par>
                                <p:cTn id="44" presetID="1" presetClass="entr" presetSubtype="0" fill="hold" grpId="0" nodeType="withEffect">
                                  <p:stCondLst>
                                    <p:cond delay="0"/>
                                  </p:stCondLst>
                                  <p:childTnLst>
                                    <p:set>
                                      <p:cBhvr>
                                        <p:cTn id="45" dur="1" fill="hold">
                                          <p:stCondLst>
                                            <p:cond delay="0"/>
                                          </p:stCondLst>
                                        </p:cTn>
                                        <p:tgtEl>
                                          <p:spTgt spid="625"/>
                                        </p:tgtEl>
                                        <p:attrNameLst>
                                          <p:attrName>style.visibility</p:attrName>
                                        </p:attrNameLst>
                                      </p:cBhvr>
                                      <p:to>
                                        <p:strVal val="visible"/>
                                      </p:to>
                                    </p:set>
                                  </p:childTnLst>
                                </p:cTn>
                              </p:par>
                              <p:par>
                                <p:cTn id="46" presetID="1" presetClass="entr" presetSubtype="0" fill="hold" grpId="0" nodeType="withEffect">
                                  <p:stCondLst>
                                    <p:cond delay="0"/>
                                  </p:stCondLst>
                                  <p:childTnLst>
                                    <p:set>
                                      <p:cBhvr>
                                        <p:cTn id="47" dur="1" fill="hold">
                                          <p:stCondLst>
                                            <p:cond delay="0"/>
                                          </p:stCondLst>
                                        </p:cTn>
                                        <p:tgtEl>
                                          <p:spTgt spid="619"/>
                                        </p:tgtEl>
                                        <p:attrNameLst>
                                          <p:attrName>style.visibility</p:attrName>
                                        </p:attrNameLst>
                                      </p:cBhvr>
                                      <p:to>
                                        <p:strVal val="visible"/>
                                      </p:to>
                                    </p:set>
                                  </p:childTnLst>
                                </p:cTn>
                              </p:par>
                              <p:par>
                                <p:cTn id="48" presetID="1" presetClass="entr" presetSubtype="0" fill="hold" grpId="0" nodeType="withEffect">
                                  <p:stCondLst>
                                    <p:cond delay="0"/>
                                  </p:stCondLst>
                                  <p:childTnLst>
                                    <p:set>
                                      <p:cBhvr>
                                        <p:cTn id="49" dur="1" fill="hold">
                                          <p:stCondLst>
                                            <p:cond delay="0"/>
                                          </p:stCondLst>
                                        </p:cTn>
                                        <p:tgtEl>
                                          <p:spTgt spid="626"/>
                                        </p:tgtEl>
                                        <p:attrNameLst>
                                          <p:attrName>style.visibility</p:attrName>
                                        </p:attrNameLst>
                                      </p:cBhvr>
                                      <p:to>
                                        <p:strVal val="visible"/>
                                      </p:to>
                                    </p:set>
                                  </p:childTnLst>
                                </p:cTn>
                              </p:par>
                              <p:par>
                                <p:cTn id="50" presetID="1" presetClass="entr" presetSubtype="0" fill="hold" grpId="0" nodeType="withEffect">
                                  <p:stCondLst>
                                    <p:cond delay="0"/>
                                  </p:stCondLst>
                                  <p:childTnLst>
                                    <p:set>
                                      <p:cBhvr>
                                        <p:cTn id="51" dur="1" fill="hold">
                                          <p:stCondLst>
                                            <p:cond delay="0"/>
                                          </p:stCondLst>
                                        </p:cTn>
                                        <p:tgtEl>
                                          <p:spTgt spid="629"/>
                                        </p:tgtEl>
                                        <p:attrNameLst>
                                          <p:attrName>style.visibility</p:attrName>
                                        </p:attrNameLst>
                                      </p:cBhvr>
                                      <p:to>
                                        <p:strVal val="visible"/>
                                      </p:to>
                                    </p:set>
                                  </p:childTnLst>
                                </p:cTn>
                              </p:par>
                              <p:par>
                                <p:cTn id="52" presetID="1" presetClass="entr" presetSubtype="0" fill="hold" grpId="0" nodeType="withEffect">
                                  <p:stCondLst>
                                    <p:cond delay="0"/>
                                  </p:stCondLst>
                                  <p:childTnLst>
                                    <p:set>
                                      <p:cBhvr>
                                        <p:cTn id="53" dur="1" fill="hold">
                                          <p:stCondLst>
                                            <p:cond delay="0"/>
                                          </p:stCondLst>
                                        </p:cTn>
                                        <p:tgtEl>
                                          <p:spTgt spid="628"/>
                                        </p:tgtEl>
                                        <p:attrNameLst>
                                          <p:attrName>style.visibility</p:attrName>
                                        </p:attrNameLst>
                                      </p:cBhvr>
                                      <p:to>
                                        <p:strVal val="visible"/>
                                      </p:to>
                                    </p:set>
                                  </p:childTnLst>
                                </p:cTn>
                              </p:par>
                              <p:par>
                                <p:cTn id="54" presetID="1" presetClass="entr" presetSubtype="0" fill="hold" grpId="0" nodeType="withEffect">
                                  <p:stCondLst>
                                    <p:cond delay="0"/>
                                  </p:stCondLst>
                                  <p:childTnLst>
                                    <p:set>
                                      <p:cBhvr>
                                        <p:cTn id="55" dur="1" fill="hold">
                                          <p:stCondLst>
                                            <p:cond delay="0"/>
                                          </p:stCondLst>
                                        </p:cTn>
                                        <p:tgtEl>
                                          <p:spTgt spid="627"/>
                                        </p:tgtEl>
                                        <p:attrNameLst>
                                          <p:attrName>style.visibility</p:attrName>
                                        </p:attrNameLst>
                                      </p:cBhvr>
                                      <p:to>
                                        <p:strVal val="visible"/>
                                      </p:to>
                                    </p:set>
                                  </p:childTnLst>
                                </p:cTn>
                              </p:par>
                              <p:par>
                                <p:cTn id="56" presetID="1" presetClass="entr" presetSubtype="0" fill="hold" grpId="0" nodeType="withEffect">
                                  <p:stCondLst>
                                    <p:cond delay="0"/>
                                  </p:stCondLst>
                                  <p:childTnLst>
                                    <p:set>
                                      <p:cBhvr>
                                        <p:cTn id="57" dur="1" fill="hold">
                                          <p:stCondLst>
                                            <p:cond delay="0"/>
                                          </p:stCondLst>
                                        </p:cTn>
                                        <p:tgtEl>
                                          <p:spTgt spid="632"/>
                                        </p:tgtEl>
                                        <p:attrNameLst>
                                          <p:attrName>style.visibility</p:attrName>
                                        </p:attrNameLst>
                                      </p:cBhvr>
                                      <p:to>
                                        <p:strVal val="visible"/>
                                      </p:to>
                                    </p:set>
                                  </p:childTnLst>
                                </p:cTn>
                              </p:par>
                              <p:par>
                                <p:cTn id="58" presetID="1" presetClass="entr" presetSubtype="0" fill="hold" grpId="1" nodeType="withEffect">
                                  <p:stCondLst>
                                    <p:cond delay="0"/>
                                  </p:stCondLst>
                                  <p:childTnLst>
                                    <p:set>
                                      <p:cBhvr>
                                        <p:cTn id="59" dur="1" fill="hold">
                                          <p:stCondLst>
                                            <p:cond delay="0"/>
                                          </p:stCondLst>
                                        </p:cTn>
                                        <p:tgtEl>
                                          <p:spTgt spid="630"/>
                                        </p:tgtEl>
                                        <p:attrNameLst>
                                          <p:attrName>style.visibility</p:attrName>
                                        </p:attrNameLst>
                                      </p:cBhvr>
                                      <p:to>
                                        <p:strVal val="visible"/>
                                      </p:to>
                                    </p:set>
                                  </p:childTnLst>
                                </p:cTn>
                              </p:par>
                              <p:par>
                                <p:cTn id="60" presetID="1" presetClass="entr" presetSubtype="0" fill="hold" grpId="0" nodeType="withEffect">
                                  <p:stCondLst>
                                    <p:cond delay="0"/>
                                  </p:stCondLst>
                                  <p:childTnLst>
                                    <p:set>
                                      <p:cBhvr>
                                        <p:cTn id="61" dur="1" fill="hold">
                                          <p:stCondLst>
                                            <p:cond delay="0"/>
                                          </p:stCondLst>
                                        </p:cTn>
                                        <p:tgtEl>
                                          <p:spTgt spid="631"/>
                                        </p:tgtEl>
                                        <p:attrNameLst>
                                          <p:attrName>style.visibility</p:attrName>
                                        </p:attrNameLst>
                                      </p:cBhvr>
                                      <p:to>
                                        <p:strVal val="visible"/>
                                      </p:to>
                                    </p:set>
                                  </p:childTnLst>
                                </p:cTn>
                              </p:par>
                              <p:par>
                                <p:cTn id="62" presetID="1" presetClass="entr" presetSubtype="0" fill="hold" grpId="0" nodeType="withEffect">
                                  <p:stCondLst>
                                    <p:cond delay="0"/>
                                  </p:stCondLst>
                                  <p:childTnLst>
                                    <p:set>
                                      <p:cBhvr>
                                        <p:cTn id="63" dur="1" fill="hold">
                                          <p:stCondLst>
                                            <p:cond delay="0"/>
                                          </p:stCondLst>
                                        </p:cTn>
                                        <p:tgtEl>
                                          <p:spTgt spid="633"/>
                                        </p:tgtEl>
                                        <p:attrNameLst>
                                          <p:attrName>style.visibility</p:attrName>
                                        </p:attrNameLst>
                                      </p:cBhvr>
                                      <p:to>
                                        <p:strVal val="visible"/>
                                      </p:to>
                                    </p:set>
                                  </p:childTnLst>
                                </p:cTn>
                              </p:par>
                              <p:par>
                                <p:cTn id="64" presetID="42" presetClass="path" presetSubtype="0" accel="50000" decel="50000" fill="hold" grpId="0" nodeType="withEffect">
                                  <p:stCondLst>
                                    <p:cond delay="0"/>
                                  </p:stCondLst>
                                  <p:childTnLst>
                                    <p:animMotion origin="layout" path="M -4.44444E-6 -1.11111E-6 L -0.07378 0.51945 " pathEditMode="relative" rAng="0" ptsTypes="AA">
                                      <p:cBhvr>
                                        <p:cTn id="65" dur="2000" fill="hold"/>
                                        <p:tgtEl>
                                          <p:spTgt spid="611"/>
                                        </p:tgtEl>
                                        <p:attrNameLst>
                                          <p:attrName>ppt_x</p:attrName>
                                          <p:attrName>ppt_y</p:attrName>
                                        </p:attrNameLst>
                                      </p:cBhvr>
                                      <p:rCtr x="-3698" y="25972"/>
                                    </p:animMotion>
                                  </p:childTnLst>
                                </p:cTn>
                              </p:par>
                              <p:par>
                                <p:cTn id="66" presetID="42" presetClass="path" presetSubtype="0" accel="50000" decel="50000" fill="hold" grpId="0" nodeType="withEffect">
                                  <p:stCondLst>
                                    <p:cond delay="0"/>
                                  </p:stCondLst>
                                  <p:childTnLst>
                                    <p:animMotion origin="layout" path="M -1.66667E-6 3.7037E-6 L -0.05382 0.50069 " pathEditMode="relative" rAng="0" ptsTypes="AA">
                                      <p:cBhvr>
                                        <p:cTn id="67" dur="2000" fill="hold"/>
                                        <p:tgtEl>
                                          <p:spTgt spid="607"/>
                                        </p:tgtEl>
                                        <p:attrNameLst>
                                          <p:attrName>ppt_x</p:attrName>
                                          <p:attrName>ppt_y</p:attrName>
                                        </p:attrNameLst>
                                      </p:cBhvr>
                                      <p:rCtr x="-2691" y="25023"/>
                                    </p:animMotion>
                                  </p:childTnLst>
                                </p:cTn>
                              </p:par>
                              <p:par>
                                <p:cTn id="68" presetID="42" presetClass="path" presetSubtype="0" accel="50000" decel="50000" fill="hold" grpId="1" nodeType="withEffect">
                                  <p:stCondLst>
                                    <p:cond delay="0"/>
                                  </p:stCondLst>
                                  <p:childTnLst>
                                    <p:animMotion origin="layout" path="M 2.5E-6 4.44444E-6 L -0.05191 0.45717 " pathEditMode="relative" rAng="0" ptsTypes="AA">
                                      <p:cBhvr>
                                        <p:cTn id="69" dur="2000" fill="hold"/>
                                        <p:tgtEl>
                                          <p:spTgt spid="625"/>
                                        </p:tgtEl>
                                        <p:attrNameLst>
                                          <p:attrName>ppt_x</p:attrName>
                                          <p:attrName>ppt_y</p:attrName>
                                        </p:attrNameLst>
                                      </p:cBhvr>
                                      <p:rCtr x="-2604" y="22847"/>
                                    </p:animMotion>
                                  </p:childTnLst>
                                </p:cTn>
                              </p:par>
                              <p:par>
                                <p:cTn id="70" presetID="42" presetClass="path" presetSubtype="0" accel="50000" decel="50000" fill="hold" grpId="1" nodeType="withEffect">
                                  <p:stCondLst>
                                    <p:cond delay="0"/>
                                  </p:stCondLst>
                                  <p:childTnLst>
                                    <p:animMotion origin="layout" path="M 3.33333E-6 -1.85185E-6 L -0.04948 0.48796 " pathEditMode="relative" rAng="0" ptsTypes="AA">
                                      <p:cBhvr>
                                        <p:cTn id="71" dur="2000" fill="hold"/>
                                        <p:tgtEl>
                                          <p:spTgt spid="619"/>
                                        </p:tgtEl>
                                        <p:attrNameLst>
                                          <p:attrName>ppt_x</p:attrName>
                                          <p:attrName>ppt_y</p:attrName>
                                        </p:attrNameLst>
                                      </p:cBhvr>
                                      <p:rCtr x="-2483" y="24398"/>
                                    </p:animMotion>
                                  </p:childTnLst>
                                </p:cTn>
                              </p:par>
                              <p:par>
                                <p:cTn id="72" presetID="42" presetClass="path" presetSubtype="0" accel="50000" decel="50000" fill="hold" grpId="1" nodeType="withEffect">
                                  <p:stCondLst>
                                    <p:cond delay="0"/>
                                  </p:stCondLst>
                                  <p:childTnLst>
                                    <p:animMotion origin="layout" path="M -1.94444E-6 -1.85185E-6 L -0.03785 0.45602 " pathEditMode="relative" rAng="0" ptsTypes="AA">
                                      <p:cBhvr>
                                        <p:cTn id="73" dur="2000" fill="hold"/>
                                        <p:tgtEl>
                                          <p:spTgt spid="626"/>
                                        </p:tgtEl>
                                        <p:attrNameLst>
                                          <p:attrName>ppt_x</p:attrName>
                                          <p:attrName>ppt_y</p:attrName>
                                        </p:attrNameLst>
                                      </p:cBhvr>
                                      <p:rCtr x="-1892" y="22801"/>
                                    </p:animMotion>
                                  </p:childTnLst>
                                </p:cTn>
                              </p:par>
                              <p:par>
                                <p:cTn id="74" presetID="42" presetClass="path" presetSubtype="0" accel="50000" decel="50000" fill="hold" grpId="1" nodeType="withEffect">
                                  <p:stCondLst>
                                    <p:cond delay="0"/>
                                  </p:stCondLst>
                                  <p:childTnLst>
                                    <p:animMotion origin="layout" path="M 3.05556E-6 2.22222E-6 L -0.04167 0.48495 " pathEditMode="relative" rAng="0" ptsTypes="AA">
                                      <p:cBhvr>
                                        <p:cTn id="75" dur="2000" fill="hold"/>
                                        <p:tgtEl>
                                          <p:spTgt spid="629"/>
                                        </p:tgtEl>
                                        <p:attrNameLst>
                                          <p:attrName>ppt_x</p:attrName>
                                          <p:attrName>ppt_y</p:attrName>
                                        </p:attrNameLst>
                                      </p:cBhvr>
                                      <p:rCtr x="-2083" y="24236"/>
                                    </p:animMotion>
                                  </p:childTnLst>
                                </p:cTn>
                              </p:par>
                              <p:par>
                                <p:cTn id="76" presetID="42" presetClass="path" presetSubtype="0" accel="50000" decel="50000" fill="hold" grpId="1" nodeType="withEffect">
                                  <p:stCondLst>
                                    <p:cond delay="0"/>
                                  </p:stCondLst>
                                  <p:childTnLst>
                                    <p:animMotion origin="layout" path="M 3.61111E-6 2.59259E-6 L 0.25052 0.43611 " pathEditMode="relative" rAng="0" ptsTypes="AA">
                                      <p:cBhvr>
                                        <p:cTn id="77" dur="2000" fill="hold"/>
                                        <p:tgtEl>
                                          <p:spTgt spid="628"/>
                                        </p:tgtEl>
                                        <p:attrNameLst>
                                          <p:attrName>ppt_x</p:attrName>
                                          <p:attrName>ppt_y</p:attrName>
                                        </p:attrNameLst>
                                      </p:cBhvr>
                                      <p:rCtr x="12517" y="21806"/>
                                    </p:animMotion>
                                  </p:childTnLst>
                                </p:cTn>
                              </p:par>
                              <p:par>
                                <p:cTn id="78" presetID="42" presetClass="path" presetSubtype="0" accel="50000" decel="50000" fill="hold" grpId="1" nodeType="withEffect">
                                  <p:stCondLst>
                                    <p:cond delay="0"/>
                                  </p:stCondLst>
                                  <p:childTnLst>
                                    <p:animMotion origin="layout" path="M -3.88889E-6 4.07407E-6 L 0.24862 0.48657 " pathEditMode="relative" rAng="0" ptsTypes="AA">
                                      <p:cBhvr>
                                        <p:cTn id="79" dur="2000" fill="hold"/>
                                        <p:tgtEl>
                                          <p:spTgt spid="627"/>
                                        </p:tgtEl>
                                        <p:attrNameLst>
                                          <p:attrName>ppt_x</p:attrName>
                                          <p:attrName>ppt_y</p:attrName>
                                        </p:attrNameLst>
                                      </p:cBhvr>
                                      <p:rCtr x="12431" y="24329"/>
                                    </p:animMotion>
                                  </p:childTnLst>
                                </p:cTn>
                              </p:par>
                              <p:par>
                                <p:cTn id="80" presetID="42" presetClass="path" presetSubtype="0" accel="50000" decel="50000" fill="hold" grpId="1" nodeType="withEffect">
                                  <p:stCondLst>
                                    <p:cond delay="0"/>
                                  </p:stCondLst>
                                  <p:childTnLst>
                                    <p:animMotion origin="layout" path="M 4.72222E-6 -3.33333E-6 L 0.27083 0.49607 " pathEditMode="relative" rAng="0" ptsTypes="AA">
                                      <p:cBhvr>
                                        <p:cTn id="81" dur="2000" fill="hold"/>
                                        <p:tgtEl>
                                          <p:spTgt spid="632"/>
                                        </p:tgtEl>
                                        <p:attrNameLst>
                                          <p:attrName>ppt_x</p:attrName>
                                          <p:attrName>ppt_y</p:attrName>
                                        </p:attrNameLst>
                                      </p:cBhvr>
                                      <p:rCtr x="13542" y="24792"/>
                                    </p:animMotion>
                                  </p:childTnLst>
                                </p:cTn>
                              </p:par>
                              <p:par>
                                <p:cTn id="82" presetID="42" presetClass="path" presetSubtype="0" accel="50000" decel="50000" fill="hold" grpId="0" nodeType="withEffect">
                                  <p:stCondLst>
                                    <p:cond delay="0"/>
                                  </p:stCondLst>
                                  <p:childTnLst>
                                    <p:animMotion origin="layout" path="M 8.33333E-7 -3.7037E-7 L 0.27708 0.50486 " pathEditMode="relative" rAng="0" ptsTypes="AA">
                                      <p:cBhvr>
                                        <p:cTn id="83" dur="2000" fill="hold"/>
                                        <p:tgtEl>
                                          <p:spTgt spid="630"/>
                                        </p:tgtEl>
                                        <p:attrNameLst>
                                          <p:attrName>ppt_x</p:attrName>
                                          <p:attrName>ppt_y</p:attrName>
                                        </p:attrNameLst>
                                      </p:cBhvr>
                                      <p:rCtr x="13854" y="25231"/>
                                    </p:animMotion>
                                  </p:childTnLst>
                                </p:cTn>
                              </p:par>
                              <p:par>
                                <p:cTn id="84" presetID="42" presetClass="path" presetSubtype="0" accel="50000" decel="50000" fill="hold" grpId="1" nodeType="withEffect">
                                  <p:stCondLst>
                                    <p:cond delay="0"/>
                                  </p:stCondLst>
                                  <p:childTnLst>
                                    <p:animMotion origin="layout" path="M 1.94444E-6 -4.44444E-6 L 0.29774 0.47431 " pathEditMode="relative" rAng="0" ptsTypes="AA">
                                      <p:cBhvr>
                                        <p:cTn id="85" dur="2000" fill="hold"/>
                                        <p:tgtEl>
                                          <p:spTgt spid="631"/>
                                        </p:tgtEl>
                                        <p:attrNameLst>
                                          <p:attrName>ppt_x</p:attrName>
                                          <p:attrName>ppt_y</p:attrName>
                                        </p:attrNameLst>
                                      </p:cBhvr>
                                      <p:rCtr x="14878" y="23704"/>
                                    </p:animMotion>
                                  </p:childTnLst>
                                </p:cTn>
                              </p:par>
                              <p:par>
                                <p:cTn id="86" presetID="42" presetClass="path" presetSubtype="0" accel="50000" decel="50000" fill="hold" grpId="1" nodeType="withEffect">
                                  <p:stCondLst>
                                    <p:cond delay="0"/>
                                  </p:stCondLst>
                                  <p:childTnLst>
                                    <p:animMotion origin="layout" path="M 4.44444E-6 1.11111E-6 L 0.28316 0.46852 " pathEditMode="relative" rAng="0" ptsTypes="AA">
                                      <p:cBhvr>
                                        <p:cTn id="87" dur="2000" fill="hold"/>
                                        <p:tgtEl>
                                          <p:spTgt spid="633"/>
                                        </p:tgtEl>
                                        <p:attrNameLst>
                                          <p:attrName>ppt_x</p:attrName>
                                          <p:attrName>ppt_y</p:attrName>
                                        </p:attrNameLst>
                                      </p:cBhvr>
                                      <p:rCtr x="14149" y="23426"/>
                                    </p:animMotion>
                                  </p:childTnLst>
                                </p:cTn>
                              </p:par>
                            </p:childTnLst>
                          </p:cTn>
                        </p:par>
                        <p:par>
                          <p:cTn id="88" fill="hold">
                            <p:stCondLst>
                              <p:cond delay="2000"/>
                            </p:stCondLst>
                            <p:childTnLst>
                              <p:par>
                                <p:cTn id="89" presetID="1" presetClass="exit" presetSubtype="0" fill="hold" nodeType="afterEffect">
                                  <p:stCondLst>
                                    <p:cond delay="0"/>
                                  </p:stCondLst>
                                  <p:childTnLst>
                                    <p:set>
                                      <p:cBhvr>
                                        <p:cTn id="90" dur="1" fill="hold">
                                          <p:stCondLst>
                                            <p:cond delay="0"/>
                                          </p:stCondLst>
                                        </p:cTn>
                                        <p:tgtEl>
                                          <p:spTgt spid="10"/>
                                        </p:tgtEl>
                                        <p:attrNameLst>
                                          <p:attrName>style.visibility</p:attrName>
                                        </p:attrNameLst>
                                      </p:cBhvr>
                                      <p:to>
                                        <p:strVal val="hidden"/>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grpId="0" nodeType="clickEffect">
                                  <p:stCondLst>
                                    <p:cond delay="0"/>
                                  </p:stCondLst>
                                  <p:childTnLst>
                                    <p:set>
                                      <p:cBhvr>
                                        <p:cTn id="94" dur="1" fill="hold">
                                          <p:stCondLst>
                                            <p:cond delay="0"/>
                                          </p:stCondLst>
                                        </p:cTn>
                                        <p:tgtEl>
                                          <p:spTgt spid="653"/>
                                        </p:tgtEl>
                                        <p:attrNameLst>
                                          <p:attrName>style.visibility</p:attrName>
                                        </p:attrNameLst>
                                      </p:cBhvr>
                                      <p:to>
                                        <p:strVal val="visible"/>
                                      </p:to>
                                    </p:set>
                                  </p:childTnLst>
                                </p:cTn>
                              </p:par>
                              <p:par>
                                <p:cTn id="95" presetID="1" presetClass="entr" presetSubtype="0" fill="hold" grpId="0" nodeType="withEffect">
                                  <p:stCondLst>
                                    <p:cond delay="0"/>
                                  </p:stCondLst>
                                  <p:childTnLst>
                                    <p:set>
                                      <p:cBhvr>
                                        <p:cTn id="96" dur="1" fill="hold">
                                          <p:stCondLst>
                                            <p:cond delay="0"/>
                                          </p:stCondLst>
                                        </p:cTn>
                                        <p:tgtEl>
                                          <p:spTgt spid="652"/>
                                        </p:tgtEl>
                                        <p:attrNameLst>
                                          <p:attrName>style.visibility</p:attrName>
                                        </p:attrNameLst>
                                      </p:cBhvr>
                                      <p:to>
                                        <p:strVal val="visible"/>
                                      </p:to>
                                    </p:set>
                                  </p:childTnLst>
                                </p:cTn>
                              </p:par>
                              <p:par>
                                <p:cTn id="97" presetID="1" presetClass="entr" presetSubtype="0" fill="hold" nodeType="withEffect">
                                  <p:stCondLst>
                                    <p:cond delay="0"/>
                                  </p:stCondLst>
                                  <p:childTnLst>
                                    <p:set>
                                      <p:cBhvr>
                                        <p:cTn id="98" dur="1" fill="hold">
                                          <p:stCondLst>
                                            <p:cond delay="0"/>
                                          </p:stCondLst>
                                        </p:cTn>
                                        <p:tgtEl>
                                          <p:spTgt spid="655"/>
                                        </p:tgtEl>
                                        <p:attrNameLst>
                                          <p:attrName>style.visibility</p:attrName>
                                        </p:attrNameLst>
                                      </p:cBhvr>
                                      <p:to>
                                        <p:strVal val="visible"/>
                                      </p:to>
                                    </p:set>
                                  </p:childTnLst>
                                </p:cTn>
                              </p:par>
                              <p:par>
                                <p:cTn id="99" presetID="1" presetClass="entr" presetSubtype="0" fill="hold" grpId="0" nodeType="withEffect">
                                  <p:stCondLst>
                                    <p:cond delay="0"/>
                                  </p:stCondLst>
                                  <p:childTnLst>
                                    <p:set>
                                      <p:cBhvr>
                                        <p:cTn id="100" dur="1" fill="hold">
                                          <p:stCondLst>
                                            <p:cond delay="0"/>
                                          </p:stCondLst>
                                        </p:cTn>
                                        <p:tgtEl>
                                          <p:spTgt spid="656"/>
                                        </p:tgtEl>
                                        <p:attrNameLst>
                                          <p:attrName>style.visibility</p:attrName>
                                        </p:attrNameLst>
                                      </p:cBhvr>
                                      <p:to>
                                        <p:strVal val="visible"/>
                                      </p:to>
                                    </p:set>
                                  </p:childTnLst>
                                </p:cTn>
                              </p:par>
                              <p:par>
                                <p:cTn id="101" presetID="1" presetClass="entr" presetSubtype="0" fill="hold" grpId="0" nodeType="withEffect">
                                  <p:stCondLst>
                                    <p:cond delay="0"/>
                                  </p:stCondLst>
                                  <p:childTnLst>
                                    <p:set>
                                      <p:cBhvr>
                                        <p:cTn id="102" dur="1" fill="hold">
                                          <p:stCondLst>
                                            <p:cond delay="0"/>
                                          </p:stCondLst>
                                        </p:cTn>
                                        <p:tgtEl>
                                          <p:spTgt spid="654"/>
                                        </p:tgtEl>
                                        <p:attrNameLst>
                                          <p:attrName>style.visibility</p:attrName>
                                        </p:attrNameLst>
                                      </p:cBhvr>
                                      <p:to>
                                        <p:strVal val="visible"/>
                                      </p:to>
                                    </p:set>
                                  </p:childTnLst>
                                </p:cTn>
                              </p:par>
                              <p:par>
                                <p:cTn id="103" presetID="1" presetClass="entr" presetSubtype="0" fill="hold" nodeType="withEffect">
                                  <p:stCondLst>
                                    <p:cond delay="0"/>
                                  </p:stCondLst>
                                  <p:childTnLst>
                                    <p:set>
                                      <p:cBhvr>
                                        <p:cTn id="104" dur="1" fill="hold">
                                          <p:stCondLst>
                                            <p:cond delay="0"/>
                                          </p:stCondLst>
                                        </p:cTn>
                                        <p:tgtEl>
                                          <p:spTgt spid="657"/>
                                        </p:tgtEl>
                                        <p:attrNameLst>
                                          <p:attrName>style.visibility</p:attrName>
                                        </p:attrNameLst>
                                      </p:cBhvr>
                                      <p:to>
                                        <p:strVal val="visible"/>
                                      </p:to>
                                    </p:set>
                                  </p:childTnLst>
                                </p:cTn>
                              </p:par>
                              <p:par>
                                <p:cTn id="105" presetID="1" presetClass="entr" presetSubtype="0" fill="hold" nodeType="withEffect">
                                  <p:stCondLst>
                                    <p:cond delay="0"/>
                                  </p:stCondLst>
                                  <p:childTnLst>
                                    <p:set>
                                      <p:cBhvr>
                                        <p:cTn id="106" dur="1" fill="hold">
                                          <p:stCondLst>
                                            <p:cond delay="0"/>
                                          </p:stCondLst>
                                        </p:cTn>
                                        <p:tgtEl>
                                          <p:spTgt spid="658"/>
                                        </p:tgtEl>
                                        <p:attrNameLst>
                                          <p:attrName>style.visibility</p:attrName>
                                        </p:attrNameLst>
                                      </p:cBhvr>
                                      <p:to>
                                        <p:strVal val="visible"/>
                                      </p:to>
                                    </p:set>
                                  </p:childTnLst>
                                </p:cTn>
                              </p:par>
                            </p:childTnLst>
                          </p:cTn>
                        </p:par>
                      </p:childTnLst>
                    </p:cTn>
                  </p:par>
                  <p:par>
                    <p:cTn id="107" fill="hold">
                      <p:stCondLst>
                        <p:cond delay="indefinite"/>
                      </p:stCondLst>
                      <p:childTnLst>
                        <p:par>
                          <p:cTn id="108" fill="hold">
                            <p:stCondLst>
                              <p:cond delay="0"/>
                            </p:stCondLst>
                            <p:childTnLst>
                              <p:par>
                                <p:cTn id="109" presetID="1" presetClass="entr" presetSubtype="0" fill="hold" nodeType="clickEffect">
                                  <p:stCondLst>
                                    <p:cond delay="0"/>
                                  </p:stCondLst>
                                  <p:childTnLst>
                                    <p:set>
                                      <p:cBhvr>
                                        <p:cTn id="11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2" grpId="0" animBg="1"/>
      <p:bldP spid="653" grpId="0" animBg="1"/>
      <p:bldP spid="531" grpId="0" animBg="1"/>
      <p:bldP spid="531" grpId="1" animBg="1"/>
      <p:bldP spid="532" grpId="0" animBg="1"/>
      <p:bldP spid="532" grpId="1" animBg="1"/>
      <p:bldP spid="533" grpId="0" animBg="1"/>
      <p:bldP spid="533" grpId="1" animBg="1"/>
      <p:bldP spid="534" grpId="0" animBg="1"/>
      <p:bldP spid="534" grpId="1" animBg="1"/>
      <p:bldP spid="535" grpId="0" animBg="1"/>
      <p:bldP spid="535" grpId="1" animBg="1"/>
      <p:bldP spid="648" grpId="0" animBg="1"/>
      <p:bldP spid="649" grpId="0" animBg="1"/>
      <p:bldP spid="607" grpId="0" animBg="1"/>
      <p:bldP spid="607" grpId="1" animBg="1"/>
      <p:bldP spid="611" grpId="0" animBg="1"/>
      <p:bldP spid="611" grpId="1" animBg="1"/>
      <p:bldP spid="619" grpId="0" animBg="1"/>
      <p:bldP spid="619" grpId="1" animBg="1"/>
      <p:bldP spid="625" grpId="0" animBg="1"/>
      <p:bldP spid="625" grpId="1" animBg="1"/>
      <p:bldP spid="626" grpId="0" animBg="1"/>
      <p:bldP spid="626" grpId="1" animBg="1"/>
      <p:bldP spid="627" grpId="0" animBg="1"/>
      <p:bldP spid="627" grpId="1" animBg="1"/>
      <p:bldP spid="628" grpId="0" animBg="1"/>
      <p:bldP spid="628" grpId="1" animBg="1"/>
      <p:bldP spid="629" grpId="0" animBg="1"/>
      <p:bldP spid="629" grpId="1" animBg="1"/>
      <p:bldP spid="630" grpId="0" animBg="1"/>
      <p:bldP spid="630" grpId="1" animBg="1"/>
      <p:bldP spid="631" grpId="0" animBg="1"/>
      <p:bldP spid="631" grpId="1" animBg="1"/>
      <p:bldP spid="632" grpId="0" animBg="1"/>
      <p:bldP spid="632" grpId="1" animBg="1"/>
      <p:bldP spid="633" grpId="0" animBg="1"/>
      <p:bldP spid="633" grpId="1" animBg="1"/>
      <p:bldP spid="651" grpId="0" animBg="1"/>
      <p:bldP spid="654" grpId="0" animBg="1"/>
      <p:bldP spid="656" grpId="0" animBg="1"/>
    </p:bld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24" name="Picture 123"/>
          <p:cNvPicPr>
            <a:picLocks noChangeAspect="1"/>
          </p:cNvPicPr>
          <p:nvPr/>
        </p:nvPicPr>
        <p:blipFill rotWithShape="1">
          <a:blip r:embed="rId4" cstate="print">
            <a:duotone>
              <a:schemeClr val="bg2">
                <a:shade val="45000"/>
                <a:satMod val="135000"/>
              </a:schemeClr>
              <a:prstClr val="white"/>
            </a:duotone>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t="52939"/>
          <a:stretch/>
        </p:blipFill>
        <p:spPr>
          <a:xfrm>
            <a:off x="-574412" y="3803073"/>
            <a:ext cx="8964032" cy="2524643"/>
          </a:xfrm>
          <a:prstGeom prst="rect">
            <a:avLst/>
          </a:prstGeom>
        </p:spPr>
      </p:pic>
      <p:grpSp>
        <p:nvGrpSpPr>
          <p:cNvPr id="5" name="Group 383"/>
          <p:cNvGrpSpPr/>
          <p:nvPr/>
        </p:nvGrpSpPr>
        <p:grpSpPr>
          <a:xfrm>
            <a:off x="788579" y="3839466"/>
            <a:ext cx="6004614" cy="2165484"/>
            <a:chOff x="788579" y="3839471"/>
            <a:chExt cx="6004614" cy="2165484"/>
          </a:xfrm>
          <a:solidFill>
            <a:srgbClr val="008000"/>
          </a:solidFill>
        </p:grpSpPr>
        <p:sp>
          <p:nvSpPr>
            <p:cNvPr id="385" name="Oval 384"/>
            <p:cNvSpPr/>
            <p:nvPr/>
          </p:nvSpPr>
          <p:spPr>
            <a:xfrm>
              <a:off x="3832913" y="410995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6" name="Oval 385"/>
            <p:cNvSpPr/>
            <p:nvPr/>
          </p:nvSpPr>
          <p:spPr>
            <a:xfrm>
              <a:off x="3832913" y="591351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7" name="Oval 386"/>
            <p:cNvSpPr/>
            <p:nvPr/>
          </p:nvSpPr>
          <p:spPr>
            <a:xfrm>
              <a:off x="3836535" y="560292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8" name="Oval 387"/>
            <p:cNvSpPr/>
            <p:nvPr/>
          </p:nvSpPr>
          <p:spPr>
            <a:xfrm>
              <a:off x="3915679" y="529234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89" name="Oval 388"/>
            <p:cNvSpPr/>
            <p:nvPr/>
          </p:nvSpPr>
          <p:spPr>
            <a:xfrm>
              <a:off x="4364747" y="503737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0" name="Oval 389"/>
            <p:cNvSpPr/>
            <p:nvPr/>
          </p:nvSpPr>
          <p:spPr>
            <a:xfrm>
              <a:off x="4647908" y="501681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1" name="Oval 390"/>
            <p:cNvSpPr/>
            <p:nvPr/>
          </p:nvSpPr>
          <p:spPr>
            <a:xfrm>
              <a:off x="4905192" y="501681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2" name="Oval 391"/>
            <p:cNvSpPr/>
            <p:nvPr/>
          </p:nvSpPr>
          <p:spPr>
            <a:xfrm>
              <a:off x="5152381" y="501681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3" name="Oval 392"/>
            <p:cNvSpPr/>
            <p:nvPr/>
          </p:nvSpPr>
          <p:spPr>
            <a:xfrm>
              <a:off x="5399570" y="501681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4" name="Oval 393"/>
            <p:cNvSpPr/>
            <p:nvPr/>
          </p:nvSpPr>
          <p:spPr>
            <a:xfrm>
              <a:off x="5646759" y="500467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5" name="Oval 394"/>
            <p:cNvSpPr/>
            <p:nvPr/>
          </p:nvSpPr>
          <p:spPr>
            <a:xfrm>
              <a:off x="6701753" y="504530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6" name="Oval 395"/>
            <p:cNvSpPr/>
            <p:nvPr/>
          </p:nvSpPr>
          <p:spPr>
            <a:xfrm>
              <a:off x="6162281" y="501746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7" name="Oval 396"/>
            <p:cNvSpPr/>
            <p:nvPr/>
          </p:nvSpPr>
          <p:spPr>
            <a:xfrm>
              <a:off x="3753718" y="569751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8" name="Oval 397"/>
            <p:cNvSpPr/>
            <p:nvPr/>
          </p:nvSpPr>
          <p:spPr>
            <a:xfrm>
              <a:off x="3757218" y="542758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99" name="Oval 398"/>
            <p:cNvSpPr/>
            <p:nvPr/>
          </p:nvSpPr>
          <p:spPr>
            <a:xfrm>
              <a:off x="4028774" y="501749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0" name="Oval 399"/>
            <p:cNvSpPr/>
            <p:nvPr/>
          </p:nvSpPr>
          <p:spPr>
            <a:xfrm>
              <a:off x="4267635" y="493605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1" name="Oval 400"/>
            <p:cNvSpPr/>
            <p:nvPr/>
          </p:nvSpPr>
          <p:spPr>
            <a:xfrm>
              <a:off x="4541256" y="491818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2" name="Oval 401"/>
            <p:cNvSpPr/>
            <p:nvPr/>
          </p:nvSpPr>
          <p:spPr>
            <a:xfrm>
              <a:off x="5028733" y="491818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3" name="Oval 402"/>
            <p:cNvSpPr/>
            <p:nvPr/>
          </p:nvSpPr>
          <p:spPr>
            <a:xfrm>
              <a:off x="5267595" y="491818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4" name="Oval 403"/>
            <p:cNvSpPr/>
            <p:nvPr/>
          </p:nvSpPr>
          <p:spPr>
            <a:xfrm>
              <a:off x="5506456" y="490763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5" name="Oval 404"/>
            <p:cNvSpPr/>
            <p:nvPr/>
          </p:nvSpPr>
          <p:spPr>
            <a:xfrm>
              <a:off x="6525907" y="494294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6" name="Oval 405"/>
            <p:cNvSpPr/>
            <p:nvPr/>
          </p:nvSpPr>
          <p:spPr>
            <a:xfrm>
              <a:off x="6265278" y="494294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7" name="Oval 406"/>
            <p:cNvSpPr/>
            <p:nvPr/>
          </p:nvSpPr>
          <p:spPr>
            <a:xfrm>
              <a:off x="6443006" y="512032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8" name="Oval 407"/>
            <p:cNvSpPr/>
            <p:nvPr/>
          </p:nvSpPr>
          <p:spPr>
            <a:xfrm>
              <a:off x="6274057" y="472999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09" name="Oval 408"/>
            <p:cNvSpPr/>
            <p:nvPr/>
          </p:nvSpPr>
          <p:spPr>
            <a:xfrm>
              <a:off x="5606321" y="436646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0" name="Oval 409"/>
            <p:cNvSpPr/>
            <p:nvPr/>
          </p:nvSpPr>
          <p:spPr>
            <a:xfrm>
              <a:off x="3798043" y="476519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1" name="Oval 410"/>
            <p:cNvSpPr/>
            <p:nvPr/>
          </p:nvSpPr>
          <p:spPr>
            <a:xfrm>
              <a:off x="5453137" y="480121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2" name="Oval 411"/>
            <p:cNvSpPr/>
            <p:nvPr/>
          </p:nvSpPr>
          <p:spPr>
            <a:xfrm>
              <a:off x="5852720" y="509578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3" name="Oval 412"/>
            <p:cNvSpPr/>
            <p:nvPr/>
          </p:nvSpPr>
          <p:spPr>
            <a:xfrm>
              <a:off x="5582412" y="505259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4" name="Oval 413"/>
            <p:cNvSpPr/>
            <p:nvPr/>
          </p:nvSpPr>
          <p:spPr>
            <a:xfrm>
              <a:off x="6151219" y="505273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5" name="Oval 414"/>
            <p:cNvSpPr/>
            <p:nvPr/>
          </p:nvSpPr>
          <p:spPr>
            <a:xfrm>
              <a:off x="4125483" y="518378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6" name="Oval 415"/>
            <p:cNvSpPr/>
            <p:nvPr/>
          </p:nvSpPr>
          <p:spPr>
            <a:xfrm>
              <a:off x="5144716" y="494617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7" name="Oval 416"/>
            <p:cNvSpPr/>
            <p:nvPr/>
          </p:nvSpPr>
          <p:spPr>
            <a:xfrm>
              <a:off x="4799268" y="498927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8" name="Oval 417"/>
            <p:cNvSpPr/>
            <p:nvPr/>
          </p:nvSpPr>
          <p:spPr>
            <a:xfrm>
              <a:off x="3727059" y="467677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9" name="Oval 418"/>
            <p:cNvSpPr/>
            <p:nvPr/>
          </p:nvSpPr>
          <p:spPr>
            <a:xfrm>
              <a:off x="3622070" y="483322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0" name="Oval 419"/>
            <p:cNvSpPr/>
            <p:nvPr/>
          </p:nvSpPr>
          <p:spPr>
            <a:xfrm>
              <a:off x="3477900" y="512032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1" name="Oval 420"/>
            <p:cNvSpPr/>
            <p:nvPr/>
          </p:nvSpPr>
          <p:spPr>
            <a:xfrm>
              <a:off x="2136465" y="487743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2" name="Oval 421"/>
            <p:cNvSpPr/>
            <p:nvPr/>
          </p:nvSpPr>
          <p:spPr>
            <a:xfrm>
              <a:off x="3431942" y="491818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3" name="Oval 422"/>
            <p:cNvSpPr/>
            <p:nvPr/>
          </p:nvSpPr>
          <p:spPr>
            <a:xfrm>
              <a:off x="3753718" y="512032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4" name="Oval 423"/>
            <p:cNvSpPr/>
            <p:nvPr/>
          </p:nvSpPr>
          <p:spPr>
            <a:xfrm>
              <a:off x="2678105" y="494294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5" name="Oval 424"/>
            <p:cNvSpPr/>
            <p:nvPr/>
          </p:nvSpPr>
          <p:spPr>
            <a:xfrm>
              <a:off x="3188318" y="498534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6" name="Oval 425"/>
            <p:cNvSpPr/>
            <p:nvPr/>
          </p:nvSpPr>
          <p:spPr>
            <a:xfrm>
              <a:off x="3799798" y="501060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7" name="Oval 426"/>
            <p:cNvSpPr/>
            <p:nvPr/>
          </p:nvSpPr>
          <p:spPr>
            <a:xfrm>
              <a:off x="3599960" y="497657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8" name="Oval 427"/>
            <p:cNvSpPr/>
            <p:nvPr/>
          </p:nvSpPr>
          <p:spPr>
            <a:xfrm>
              <a:off x="3977526" y="518798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9" name="Oval 428"/>
            <p:cNvSpPr/>
            <p:nvPr/>
          </p:nvSpPr>
          <p:spPr>
            <a:xfrm>
              <a:off x="2510030" y="488825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0" name="Oval 429"/>
            <p:cNvSpPr/>
            <p:nvPr/>
          </p:nvSpPr>
          <p:spPr>
            <a:xfrm>
              <a:off x="4320953" y="516477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1" name="Oval 430"/>
            <p:cNvSpPr/>
            <p:nvPr/>
          </p:nvSpPr>
          <p:spPr>
            <a:xfrm>
              <a:off x="3233233" y="515765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2" name="Oval 431"/>
            <p:cNvSpPr/>
            <p:nvPr/>
          </p:nvSpPr>
          <p:spPr>
            <a:xfrm>
              <a:off x="2409677" y="496317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3" name="Oval 432"/>
            <p:cNvSpPr/>
            <p:nvPr/>
          </p:nvSpPr>
          <p:spPr>
            <a:xfrm>
              <a:off x="1476916" y="486715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4" name="Oval 433"/>
            <p:cNvSpPr/>
            <p:nvPr/>
          </p:nvSpPr>
          <p:spPr>
            <a:xfrm>
              <a:off x="1277909" y="494294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5" name="Oval 434"/>
            <p:cNvSpPr/>
            <p:nvPr/>
          </p:nvSpPr>
          <p:spPr>
            <a:xfrm>
              <a:off x="1144090" y="482422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6" name="Oval 435"/>
            <p:cNvSpPr/>
            <p:nvPr/>
          </p:nvSpPr>
          <p:spPr>
            <a:xfrm>
              <a:off x="2233215" y="4993908"/>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7" name="Oval 436"/>
            <p:cNvSpPr/>
            <p:nvPr/>
          </p:nvSpPr>
          <p:spPr>
            <a:xfrm>
              <a:off x="1248001" y="445217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8" name="Oval 437"/>
            <p:cNvSpPr/>
            <p:nvPr/>
          </p:nvSpPr>
          <p:spPr>
            <a:xfrm>
              <a:off x="1632746" y="489766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39" name="Oval 438"/>
            <p:cNvSpPr/>
            <p:nvPr/>
          </p:nvSpPr>
          <p:spPr>
            <a:xfrm>
              <a:off x="1818917" y="496085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40" name="Oval 439"/>
            <p:cNvSpPr/>
            <p:nvPr/>
          </p:nvSpPr>
          <p:spPr>
            <a:xfrm>
              <a:off x="1155274" y="420223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41" name="Oval 440"/>
            <p:cNvSpPr/>
            <p:nvPr/>
          </p:nvSpPr>
          <p:spPr>
            <a:xfrm>
              <a:off x="1361492" y="4815957"/>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42" name="Oval 441"/>
            <p:cNvSpPr/>
            <p:nvPr/>
          </p:nvSpPr>
          <p:spPr>
            <a:xfrm>
              <a:off x="1189397" y="470952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43" name="Oval 442"/>
            <p:cNvSpPr/>
            <p:nvPr/>
          </p:nvSpPr>
          <p:spPr>
            <a:xfrm>
              <a:off x="2354920" y="486497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44" name="Oval 443"/>
            <p:cNvSpPr/>
            <p:nvPr/>
          </p:nvSpPr>
          <p:spPr>
            <a:xfrm>
              <a:off x="1701380" y="479375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45" name="Oval 444"/>
            <p:cNvSpPr/>
            <p:nvPr/>
          </p:nvSpPr>
          <p:spPr>
            <a:xfrm>
              <a:off x="2077091" y="497657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46" name="Oval 445"/>
            <p:cNvSpPr/>
            <p:nvPr/>
          </p:nvSpPr>
          <p:spPr>
            <a:xfrm>
              <a:off x="1810474" y="507504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47" name="Oval 446"/>
            <p:cNvSpPr/>
            <p:nvPr/>
          </p:nvSpPr>
          <p:spPr>
            <a:xfrm>
              <a:off x="3684748" y="383947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48" name="Oval 447"/>
            <p:cNvSpPr/>
            <p:nvPr/>
          </p:nvSpPr>
          <p:spPr>
            <a:xfrm>
              <a:off x="4345515" y="482170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49" name="Oval 448"/>
            <p:cNvSpPr/>
            <p:nvPr/>
          </p:nvSpPr>
          <p:spPr>
            <a:xfrm>
              <a:off x="3845236" y="462026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50" name="Oval 449"/>
            <p:cNvSpPr/>
            <p:nvPr/>
          </p:nvSpPr>
          <p:spPr>
            <a:xfrm>
              <a:off x="4021066" y="462026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51" name="Oval 450"/>
            <p:cNvSpPr/>
            <p:nvPr/>
          </p:nvSpPr>
          <p:spPr>
            <a:xfrm>
              <a:off x="6342261" y="456450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52" name="Oval 451"/>
            <p:cNvSpPr/>
            <p:nvPr/>
          </p:nvSpPr>
          <p:spPr>
            <a:xfrm>
              <a:off x="1144090" y="439896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53" name="Oval 452"/>
            <p:cNvSpPr/>
            <p:nvPr/>
          </p:nvSpPr>
          <p:spPr>
            <a:xfrm>
              <a:off x="6386800" y="488677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54" name="Oval 453"/>
            <p:cNvSpPr/>
            <p:nvPr/>
          </p:nvSpPr>
          <p:spPr>
            <a:xfrm>
              <a:off x="6399356" y="440762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55" name="Oval 454"/>
            <p:cNvSpPr/>
            <p:nvPr/>
          </p:nvSpPr>
          <p:spPr>
            <a:xfrm>
              <a:off x="6357146" y="424334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56" name="Oval 455"/>
            <p:cNvSpPr/>
            <p:nvPr/>
          </p:nvSpPr>
          <p:spPr>
            <a:xfrm>
              <a:off x="1189396" y="392273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57" name="Oval 456"/>
            <p:cNvSpPr/>
            <p:nvPr/>
          </p:nvSpPr>
          <p:spPr>
            <a:xfrm>
              <a:off x="3807036" y="3929199"/>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58" name="Oval 457"/>
            <p:cNvSpPr/>
            <p:nvPr/>
          </p:nvSpPr>
          <p:spPr>
            <a:xfrm>
              <a:off x="4596774" y="516440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59" name="Oval 458"/>
            <p:cNvSpPr/>
            <p:nvPr/>
          </p:nvSpPr>
          <p:spPr>
            <a:xfrm>
              <a:off x="6509546" y="439574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60" name="Oval 459"/>
            <p:cNvSpPr/>
            <p:nvPr/>
          </p:nvSpPr>
          <p:spPr>
            <a:xfrm>
              <a:off x="6392276" y="409121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61" name="Oval 460"/>
            <p:cNvSpPr/>
            <p:nvPr/>
          </p:nvSpPr>
          <p:spPr>
            <a:xfrm>
              <a:off x="788579" y="411495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62" name="Oval 461"/>
            <p:cNvSpPr/>
            <p:nvPr/>
          </p:nvSpPr>
          <p:spPr>
            <a:xfrm>
              <a:off x="5551823" y="455738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63" name="Oval 462"/>
            <p:cNvSpPr/>
            <p:nvPr/>
          </p:nvSpPr>
          <p:spPr>
            <a:xfrm>
              <a:off x="1063834" y="406416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64" name="Oval 463"/>
            <p:cNvSpPr/>
            <p:nvPr/>
          </p:nvSpPr>
          <p:spPr>
            <a:xfrm>
              <a:off x="6661946" y="454814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65" name="Oval 464"/>
            <p:cNvSpPr/>
            <p:nvPr/>
          </p:nvSpPr>
          <p:spPr>
            <a:xfrm>
              <a:off x="1385476" y="531768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66" name="Oval 465"/>
            <p:cNvSpPr/>
            <p:nvPr/>
          </p:nvSpPr>
          <p:spPr>
            <a:xfrm>
              <a:off x="2963895" y="5259480"/>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67" name="Oval 466"/>
            <p:cNvSpPr/>
            <p:nvPr/>
          </p:nvSpPr>
          <p:spPr>
            <a:xfrm>
              <a:off x="2942332" y="5427583"/>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68" name="Oval 467"/>
            <p:cNvSpPr/>
            <p:nvPr/>
          </p:nvSpPr>
          <p:spPr>
            <a:xfrm>
              <a:off x="3649315" y="520922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69" name="Oval 468"/>
            <p:cNvSpPr/>
            <p:nvPr/>
          </p:nvSpPr>
          <p:spPr>
            <a:xfrm>
              <a:off x="3876417" y="5822075"/>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70" name="Oval 469"/>
            <p:cNvSpPr/>
            <p:nvPr/>
          </p:nvSpPr>
          <p:spPr>
            <a:xfrm>
              <a:off x="1372503" y="5000524"/>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71" name="Oval 470"/>
            <p:cNvSpPr/>
            <p:nvPr/>
          </p:nvSpPr>
          <p:spPr>
            <a:xfrm>
              <a:off x="2577679" y="5042486"/>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72" name="Oval 471"/>
            <p:cNvSpPr/>
            <p:nvPr/>
          </p:nvSpPr>
          <p:spPr>
            <a:xfrm>
              <a:off x="3410885" y="520922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73" name="Oval 472"/>
            <p:cNvSpPr/>
            <p:nvPr/>
          </p:nvSpPr>
          <p:spPr>
            <a:xfrm>
              <a:off x="5418986" y="4639581"/>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74" name="Oval 473"/>
            <p:cNvSpPr/>
            <p:nvPr/>
          </p:nvSpPr>
          <p:spPr>
            <a:xfrm>
              <a:off x="5445106" y="4325652"/>
              <a:ext cx="91440" cy="91440"/>
            </a:xfrm>
            <a:prstGeom prst="ellipse">
              <a:avLst/>
            </a:prstGeom>
            <a:grp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grpSp>
      <p:sp>
        <p:nvSpPr>
          <p:cNvPr id="300" name="Rounded Rectangle 299"/>
          <p:cNvSpPr/>
          <p:nvPr/>
        </p:nvSpPr>
        <p:spPr>
          <a:xfrm>
            <a:off x="7190012" y="2423811"/>
            <a:ext cx="1530428" cy="664210"/>
          </a:xfrm>
          <a:prstGeom prst="roundRect">
            <a:avLst/>
          </a:prstGeom>
          <a:noFill/>
          <a:ln w="28575">
            <a:solidFill>
              <a:schemeClr val="bg1">
                <a:lumMod val="8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dirty="0">
                <a:solidFill>
                  <a:prstClr val="white">
                    <a:lumMod val="75000"/>
                  </a:prstClr>
                </a:solidFill>
                <a:latin typeface="Arial" panose="020B0604020202020204" pitchFamily="34" charset="0"/>
                <a:cs typeface="Arial" panose="020B0604020202020204" pitchFamily="34" charset="0"/>
              </a:rPr>
              <a:t>Feature</a:t>
            </a:r>
          </a:p>
          <a:p>
            <a:pPr algn="ctr" defTabSz="914400"/>
            <a:r>
              <a:rPr lang="en-US" dirty="0">
                <a:solidFill>
                  <a:prstClr val="white">
                    <a:lumMod val="75000"/>
                  </a:prstClr>
                </a:solidFill>
                <a:latin typeface="Arial" panose="020B0604020202020204" pitchFamily="34" charset="0"/>
                <a:cs typeface="Arial" panose="020B0604020202020204" pitchFamily="34" charset="0"/>
              </a:rPr>
              <a:t>Extraction</a:t>
            </a:r>
          </a:p>
        </p:txBody>
      </p:sp>
      <p:sp>
        <p:nvSpPr>
          <p:cNvPr id="381" name="Up Arrow 380"/>
          <p:cNvSpPr/>
          <p:nvPr/>
        </p:nvSpPr>
        <p:spPr>
          <a:xfrm>
            <a:off x="7874450" y="3102974"/>
            <a:ext cx="137160" cy="274320"/>
          </a:xfrm>
          <a:prstGeom prst="upArrow">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82" name="Up Arrow 381"/>
          <p:cNvSpPr/>
          <p:nvPr/>
        </p:nvSpPr>
        <p:spPr>
          <a:xfrm>
            <a:off x="7886646" y="2118764"/>
            <a:ext cx="137160" cy="274320"/>
          </a:xfrm>
          <a:prstGeom prst="upArrow">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83" name="Rectangle 382"/>
          <p:cNvSpPr/>
          <p:nvPr/>
        </p:nvSpPr>
        <p:spPr>
          <a:xfrm>
            <a:off x="6223241" y="3410623"/>
            <a:ext cx="2594035" cy="292608"/>
          </a:xfrm>
          <a:prstGeom prst="rect">
            <a:avLst/>
          </a:prstGeom>
          <a:solidFill>
            <a:schemeClr val="bg1">
              <a:lumMod val="95000"/>
            </a:schemeClr>
          </a:solidFill>
          <a:ln>
            <a:solidFill>
              <a:schemeClr val="bg1">
                <a:lumMod val="9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dirty="0">
                <a:solidFill>
                  <a:prstClr val="white">
                    <a:lumMod val="75000"/>
                  </a:prstClr>
                </a:solidFill>
                <a:latin typeface="Arial" panose="020B0604020202020204" pitchFamily="34" charset="0"/>
                <a:cs typeface="Arial" panose="020B0604020202020204" pitchFamily="34" charset="0"/>
              </a:rPr>
              <a:t>&lt;location, sensor data&gt;</a:t>
            </a:r>
          </a:p>
        </p:txBody>
      </p:sp>
      <p:sp>
        <p:nvSpPr>
          <p:cNvPr id="26" name="Oval 25"/>
          <p:cNvSpPr/>
          <p:nvPr/>
        </p:nvSpPr>
        <p:spPr>
          <a:xfrm>
            <a:off x="5904043" y="5021375"/>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1" name="Oval 40"/>
          <p:cNvSpPr/>
          <p:nvPr/>
        </p:nvSpPr>
        <p:spPr>
          <a:xfrm>
            <a:off x="5755072" y="4922152"/>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2" name="Oval 41"/>
          <p:cNvSpPr/>
          <p:nvPr/>
        </p:nvSpPr>
        <p:spPr>
          <a:xfrm>
            <a:off x="6004610" y="4918758"/>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50" name="Oval 49"/>
          <p:cNvSpPr/>
          <p:nvPr/>
        </p:nvSpPr>
        <p:spPr>
          <a:xfrm>
            <a:off x="5964514" y="4846967"/>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51" name="Oval 50"/>
          <p:cNvSpPr/>
          <p:nvPr/>
        </p:nvSpPr>
        <p:spPr>
          <a:xfrm>
            <a:off x="5730239" y="4839744"/>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67" name="Oval 66"/>
          <p:cNvSpPr/>
          <p:nvPr/>
        </p:nvSpPr>
        <p:spPr>
          <a:xfrm>
            <a:off x="2955152" y="4886775"/>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87" name="Oval 86"/>
          <p:cNvSpPr/>
          <p:nvPr/>
        </p:nvSpPr>
        <p:spPr>
          <a:xfrm>
            <a:off x="2860089" y="4851905"/>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02" name="Oval 101"/>
          <p:cNvSpPr/>
          <p:nvPr/>
        </p:nvSpPr>
        <p:spPr>
          <a:xfrm>
            <a:off x="2966220" y="4987323"/>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06" name="Oval 105"/>
          <p:cNvSpPr/>
          <p:nvPr/>
        </p:nvSpPr>
        <p:spPr>
          <a:xfrm>
            <a:off x="3851239" y="4444266"/>
            <a:ext cx="91440" cy="91440"/>
          </a:xfrm>
          <a:prstGeom prst="ellipse">
            <a:avLst/>
          </a:prstGeom>
          <a:solidFill>
            <a:srgbClr val="D11A1A"/>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09" name="Oval 108"/>
          <p:cNvSpPr/>
          <p:nvPr/>
        </p:nvSpPr>
        <p:spPr>
          <a:xfrm>
            <a:off x="3744725" y="4243341"/>
            <a:ext cx="91440" cy="91440"/>
          </a:xfrm>
          <a:prstGeom prst="ellipse">
            <a:avLst/>
          </a:prstGeom>
          <a:solidFill>
            <a:srgbClr val="D11A1A"/>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0" name="Oval 109"/>
          <p:cNvSpPr/>
          <p:nvPr/>
        </p:nvSpPr>
        <p:spPr>
          <a:xfrm>
            <a:off x="3700400" y="4364918"/>
            <a:ext cx="91440" cy="91440"/>
          </a:xfrm>
          <a:prstGeom prst="ellipse">
            <a:avLst/>
          </a:prstGeom>
          <a:solidFill>
            <a:srgbClr val="D11A1A"/>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32" name="Oval 131"/>
          <p:cNvSpPr/>
          <p:nvPr/>
        </p:nvSpPr>
        <p:spPr>
          <a:xfrm>
            <a:off x="3832913" y="4109952"/>
            <a:ext cx="91440" cy="91440"/>
          </a:xfrm>
          <a:prstGeom prst="ellipse">
            <a:avLst/>
          </a:prstGeom>
          <a:solidFill>
            <a:srgbClr val="00800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46" name="Oval 145"/>
          <p:cNvSpPr/>
          <p:nvPr/>
        </p:nvSpPr>
        <p:spPr>
          <a:xfrm>
            <a:off x="3752323" y="4440582"/>
            <a:ext cx="91440" cy="91440"/>
          </a:xfrm>
          <a:prstGeom prst="ellipse">
            <a:avLst/>
          </a:prstGeom>
          <a:solidFill>
            <a:srgbClr val="D11A1A"/>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50" name="Oval 149"/>
          <p:cNvSpPr/>
          <p:nvPr/>
        </p:nvSpPr>
        <p:spPr>
          <a:xfrm>
            <a:off x="2775542" y="5012001"/>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51" name="Oval 150"/>
          <p:cNvSpPr/>
          <p:nvPr/>
        </p:nvSpPr>
        <p:spPr>
          <a:xfrm>
            <a:off x="2847395" y="4949565"/>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grpSp>
        <p:nvGrpSpPr>
          <p:cNvPr id="6" name="Group 4"/>
          <p:cNvGrpSpPr>
            <a:grpSpLocks/>
          </p:cNvGrpSpPr>
          <p:nvPr/>
        </p:nvGrpSpPr>
        <p:grpSpPr bwMode="auto">
          <a:xfrm>
            <a:off x="2089980" y="675618"/>
            <a:ext cx="3327400" cy="2435267"/>
            <a:chOff x="0" y="292"/>
            <a:chExt cx="7773" cy="4572"/>
          </a:xfrm>
        </p:grpSpPr>
        <p:pic>
          <p:nvPicPr>
            <p:cNvPr id="156" name="Picture 2"/>
            <p:cNvPicPr>
              <a:picLocks noChangeAspect="1" noChangeArrowheads="1"/>
            </p:cNvPicPr>
            <p:nvPr/>
          </p:nvPicPr>
          <p:blipFill rotWithShape="1">
            <a:blip r:embed="rId5"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t="5996"/>
            <a:stretch/>
          </p:blipFill>
          <p:spPr bwMode="auto">
            <a:xfrm>
              <a:off x="0" y="292"/>
              <a:ext cx="7773" cy="4572"/>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round/>
                  <a:headEnd/>
                  <a:tailEnd/>
                </a14:hiddenLine>
              </a:ext>
            </a:extLst>
          </p:spPr>
        </p:pic>
        <p:sp>
          <p:nvSpPr>
            <p:cNvPr id="157" name="Rectangle 3"/>
            <p:cNvSpPr>
              <a:spLocks/>
            </p:cNvSpPr>
            <p:nvPr/>
          </p:nvSpPr>
          <p:spPr bwMode="auto">
            <a:xfrm>
              <a:off x="2243" y="878"/>
              <a:ext cx="3666" cy="3058"/>
            </a:xfrm>
            <a:prstGeom prst="rect">
              <a:avLst/>
            </a:prstGeom>
            <a:solidFill>
              <a:srgbClr val="FFFFFF"/>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cs typeface="Gungsuh" pitchFamily="18" charset="-127"/>
              </a:endParaRPr>
            </a:p>
          </p:txBody>
        </p:sp>
      </p:grpSp>
      <p:grpSp>
        <p:nvGrpSpPr>
          <p:cNvPr id="7" name="Group 1850"/>
          <p:cNvGrpSpPr>
            <a:grpSpLocks/>
          </p:cNvGrpSpPr>
          <p:nvPr/>
        </p:nvGrpSpPr>
        <p:grpSpPr bwMode="auto">
          <a:xfrm>
            <a:off x="3207580" y="2223473"/>
            <a:ext cx="698500" cy="327025"/>
            <a:chOff x="4267200" y="5512594"/>
            <a:chExt cx="698500" cy="328612"/>
          </a:xfrm>
          <a:solidFill>
            <a:srgbClr val="008000"/>
          </a:solidFill>
        </p:grpSpPr>
        <p:grpSp>
          <p:nvGrpSpPr>
            <p:cNvPr id="8" name="Group 789"/>
            <p:cNvGrpSpPr>
              <a:grpSpLocks/>
            </p:cNvGrpSpPr>
            <p:nvPr/>
          </p:nvGrpSpPr>
          <p:grpSpPr bwMode="auto">
            <a:xfrm>
              <a:off x="4267200" y="5512594"/>
              <a:ext cx="414338" cy="278606"/>
              <a:chOff x="0" y="0"/>
              <a:chExt cx="696" cy="468"/>
            </a:xfrm>
            <a:grpFill/>
          </p:grpSpPr>
          <p:sp>
            <p:nvSpPr>
              <p:cNvPr id="267" name="Oval 758"/>
              <p:cNvSpPr>
                <a:spLocks/>
              </p:cNvSpPr>
              <p:nvPr/>
            </p:nvSpPr>
            <p:spPr bwMode="auto">
              <a:xfrm>
                <a:off x="24"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8" name="Oval 759"/>
              <p:cNvSpPr>
                <a:spLocks/>
              </p:cNvSpPr>
              <p:nvPr/>
            </p:nvSpPr>
            <p:spPr bwMode="auto">
              <a:xfrm>
                <a:off x="0"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9" name="Oval 760"/>
              <p:cNvSpPr>
                <a:spLocks/>
              </p:cNvSpPr>
              <p:nvPr/>
            </p:nvSpPr>
            <p:spPr bwMode="auto">
              <a:xfrm>
                <a:off x="320"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0" name="Oval 761"/>
              <p:cNvSpPr>
                <a:spLocks/>
              </p:cNvSpPr>
              <p:nvPr/>
            </p:nvSpPr>
            <p:spPr bwMode="auto">
              <a:xfrm>
                <a:off x="96" y="4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1" name="Oval 762"/>
              <p:cNvSpPr>
                <a:spLocks/>
              </p:cNvSpPr>
              <p:nvPr/>
            </p:nvSpPr>
            <p:spPr bwMode="auto">
              <a:xfrm>
                <a:off x="192" y="19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2" name="Oval 763"/>
              <p:cNvSpPr>
                <a:spLocks/>
              </p:cNvSpPr>
              <p:nvPr/>
            </p:nvSpPr>
            <p:spPr bwMode="auto">
              <a:xfrm>
                <a:off x="192"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3" name="Oval 764"/>
              <p:cNvSpPr>
                <a:spLocks/>
              </p:cNvSpPr>
              <p:nvPr/>
            </p:nvSpPr>
            <p:spPr bwMode="auto">
              <a:xfrm>
                <a:off x="576"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4" name="Oval 765"/>
              <p:cNvSpPr>
                <a:spLocks/>
              </p:cNvSpPr>
              <p:nvPr/>
            </p:nvSpPr>
            <p:spPr bwMode="auto">
              <a:xfrm>
                <a:off x="400" y="19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5" name="Oval 766"/>
              <p:cNvSpPr>
                <a:spLocks/>
              </p:cNvSpPr>
              <p:nvPr/>
            </p:nvSpPr>
            <p:spPr bwMode="auto">
              <a:xfrm>
                <a:off x="312"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6" name="Oval 767"/>
              <p:cNvSpPr>
                <a:spLocks/>
              </p:cNvSpPr>
              <p:nvPr/>
            </p:nvSpPr>
            <p:spPr bwMode="auto">
              <a:xfrm>
                <a:off x="56"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7" name="Oval 768"/>
              <p:cNvSpPr>
                <a:spLocks/>
              </p:cNvSpPr>
              <p:nvPr/>
            </p:nvSpPr>
            <p:spPr bwMode="auto">
              <a:xfrm>
                <a:off x="120" y="176"/>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8" name="Oval 769"/>
              <p:cNvSpPr>
                <a:spLocks/>
              </p:cNvSpPr>
              <p:nvPr/>
            </p:nvSpPr>
            <p:spPr bwMode="auto">
              <a:xfrm>
                <a:off x="400"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79" name="Oval 770"/>
              <p:cNvSpPr>
                <a:spLocks/>
              </p:cNvSpPr>
              <p:nvPr/>
            </p:nvSpPr>
            <p:spPr bwMode="auto">
              <a:xfrm>
                <a:off x="176" y="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0" name="Oval 771"/>
              <p:cNvSpPr>
                <a:spLocks/>
              </p:cNvSpPr>
              <p:nvPr/>
            </p:nvSpPr>
            <p:spPr bwMode="auto">
              <a:xfrm>
                <a:off x="272" y="27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1" name="Oval 772"/>
              <p:cNvSpPr>
                <a:spLocks/>
              </p:cNvSpPr>
              <p:nvPr/>
            </p:nvSpPr>
            <p:spPr bwMode="auto">
              <a:xfrm>
                <a:off x="272"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2" name="Oval 773"/>
              <p:cNvSpPr>
                <a:spLocks/>
              </p:cNvSpPr>
              <p:nvPr/>
            </p:nvSpPr>
            <p:spPr bwMode="auto">
              <a:xfrm>
                <a:off x="528"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3" name="Oval 774"/>
              <p:cNvSpPr>
                <a:spLocks/>
              </p:cNvSpPr>
              <p:nvPr/>
            </p:nvSpPr>
            <p:spPr bwMode="auto">
              <a:xfrm>
                <a:off x="480" y="27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4" name="Oval 775"/>
              <p:cNvSpPr>
                <a:spLocks/>
              </p:cNvSpPr>
              <p:nvPr/>
            </p:nvSpPr>
            <p:spPr bwMode="auto">
              <a:xfrm>
                <a:off x="400" y="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5" name="Oval 776"/>
              <p:cNvSpPr>
                <a:spLocks/>
              </p:cNvSpPr>
              <p:nvPr/>
            </p:nvSpPr>
            <p:spPr bwMode="auto">
              <a:xfrm>
                <a:off x="480" y="8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6" name="Oval 777"/>
              <p:cNvSpPr>
                <a:spLocks/>
              </p:cNvSpPr>
              <p:nvPr/>
            </p:nvSpPr>
            <p:spPr bwMode="auto">
              <a:xfrm>
                <a:off x="316" y="13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7" name="Oval 778"/>
              <p:cNvSpPr>
                <a:spLocks/>
              </p:cNvSpPr>
              <p:nvPr/>
            </p:nvSpPr>
            <p:spPr bwMode="auto">
              <a:xfrm>
                <a:off x="412" y="22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8" name="Oval 779"/>
              <p:cNvSpPr>
                <a:spLocks/>
              </p:cNvSpPr>
              <p:nvPr/>
            </p:nvSpPr>
            <p:spPr bwMode="auto">
              <a:xfrm>
                <a:off x="284" y="284"/>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89" name="Oval 780"/>
              <p:cNvSpPr>
                <a:spLocks/>
              </p:cNvSpPr>
              <p:nvPr/>
            </p:nvSpPr>
            <p:spPr bwMode="auto">
              <a:xfrm>
                <a:off x="132" y="140"/>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0" name="Oval 781"/>
              <p:cNvSpPr>
                <a:spLocks/>
              </p:cNvSpPr>
              <p:nvPr/>
            </p:nvSpPr>
            <p:spPr bwMode="auto">
              <a:xfrm>
                <a:off x="188" y="52"/>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1" name="Oval 782"/>
              <p:cNvSpPr>
                <a:spLocks/>
              </p:cNvSpPr>
              <p:nvPr/>
            </p:nvSpPr>
            <p:spPr bwMode="auto">
              <a:xfrm>
                <a:off x="140" y="14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2" name="Oval 783"/>
              <p:cNvSpPr>
                <a:spLocks/>
              </p:cNvSpPr>
              <p:nvPr/>
            </p:nvSpPr>
            <p:spPr bwMode="auto">
              <a:xfrm>
                <a:off x="396" y="21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3" name="Oval 784"/>
              <p:cNvSpPr>
                <a:spLocks/>
              </p:cNvSpPr>
              <p:nvPr/>
            </p:nvSpPr>
            <p:spPr bwMode="auto">
              <a:xfrm>
                <a:off x="492" y="30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4" name="Oval 785"/>
              <p:cNvSpPr>
                <a:spLocks/>
              </p:cNvSpPr>
              <p:nvPr/>
            </p:nvSpPr>
            <p:spPr bwMode="auto">
              <a:xfrm>
                <a:off x="364" y="364"/>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5" name="Oval 786"/>
              <p:cNvSpPr>
                <a:spLocks/>
              </p:cNvSpPr>
              <p:nvPr/>
            </p:nvSpPr>
            <p:spPr bwMode="auto">
              <a:xfrm>
                <a:off x="212" y="220"/>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6" name="Oval 787"/>
              <p:cNvSpPr>
                <a:spLocks/>
              </p:cNvSpPr>
              <p:nvPr/>
            </p:nvSpPr>
            <p:spPr bwMode="auto">
              <a:xfrm>
                <a:off x="268" y="132"/>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97" name="Oval 788"/>
              <p:cNvSpPr>
                <a:spLocks/>
              </p:cNvSpPr>
              <p:nvPr/>
            </p:nvSpPr>
            <p:spPr bwMode="auto">
              <a:xfrm>
                <a:off x="220" y="22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grpSp>
        <p:grpSp>
          <p:nvGrpSpPr>
            <p:cNvPr id="9" name="Group 789"/>
            <p:cNvGrpSpPr>
              <a:grpSpLocks/>
            </p:cNvGrpSpPr>
            <p:nvPr/>
          </p:nvGrpSpPr>
          <p:grpSpPr bwMode="auto">
            <a:xfrm rot="19849565">
              <a:off x="4551362" y="5562600"/>
              <a:ext cx="414338" cy="278606"/>
              <a:chOff x="0" y="0"/>
              <a:chExt cx="696" cy="468"/>
            </a:xfrm>
            <a:grpFill/>
          </p:grpSpPr>
          <p:sp>
            <p:nvSpPr>
              <p:cNvPr id="236" name="Oval 758"/>
              <p:cNvSpPr>
                <a:spLocks/>
              </p:cNvSpPr>
              <p:nvPr/>
            </p:nvSpPr>
            <p:spPr bwMode="auto">
              <a:xfrm>
                <a:off x="24"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37" name="Oval 759"/>
              <p:cNvSpPr>
                <a:spLocks/>
              </p:cNvSpPr>
              <p:nvPr/>
            </p:nvSpPr>
            <p:spPr bwMode="auto">
              <a:xfrm>
                <a:off x="0"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38" name="Oval 760"/>
              <p:cNvSpPr>
                <a:spLocks/>
              </p:cNvSpPr>
              <p:nvPr/>
            </p:nvSpPr>
            <p:spPr bwMode="auto">
              <a:xfrm>
                <a:off x="320"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39" name="Oval 761"/>
              <p:cNvSpPr>
                <a:spLocks/>
              </p:cNvSpPr>
              <p:nvPr/>
            </p:nvSpPr>
            <p:spPr bwMode="auto">
              <a:xfrm>
                <a:off x="96" y="4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0" name="Oval 762"/>
              <p:cNvSpPr>
                <a:spLocks/>
              </p:cNvSpPr>
              <p:nvPr/>
            </p:nvSpPr>
            <p:spPr bwMode="auto">
              <a:xfrm>
                <a:off x="192" y="19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1" name="Oval 763"/>
              <p:cNvSpPr>
                <a:spLocks/>
              </p:cNvSpPr>
              <p:nvPr/>
            </p:nvSpPr>
            <p:spPr bwMode="auto">
              <a:xfrm>
                <a:off x="192"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2" name="Oval 764"/>
              <p:cNvSpPr>
                <a:spLocks/>
              </p:cNvSpPr>
              <p:nvPr/>
            </p:nvSpPr>
            <p:spPr bwMode="auto">
              <a:xfrm>
                <a:off x="576"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3" name="Oval 765"/>
              <p:cNvSpPr>
                <a:spLocks/>
              </p:cNvSpPr>
              <p:nvPr/>
            </p:nvSpPr>
            <p:spPr bwMode="auto">
              <a:xfrm>
                <a:off x="400" y="19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4" name="Oval 766"/>
              <p:cNvSpPr>
                <a:spLocks/>
              </p:cNvSpPr>
              <p:nvPr/>
            </p:nvSpPr>
            <p:spPr bwMode="auto">
              <a:xfrm>
                <a:off x="312" y="4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5" name="Oval 767"/>
              <p:cNvSpPr>
                <a:spLocks/>
              </p:cNvSpPr>
              <p:nvPr/>
            </p:nvSpPr>
            <p:spPr bwMode="auto">
              <a:xfrm>
                <a:off x="56"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6" name="Oval 768"/>
              <p:cNvSpPr>
                <a:spLocks/>
              </p:cNvSpPr>
              <p:nvPr/>
            </p:nvSpPr>
            <p:spPr bwMode="auto">
              <a:xfrm>
                <a:off x="120" y="176"/>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7" name="Oval 769"/>
              <p:cNvSpPr>
                <a:spLocks/>
              </p:cNvSpPr>
              <p:nvPr/>
            </p:nvSpPr>
            <p:spPr bwMode="auto">
              <a:xfrm>
                <a:off x="400"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8" name="Oval 770"/>
              <p:cNvSpPr>
                <a:spLocks/>
              </p:cNvSpPr>
              <p:nvPr/>
            </p:nvSpPr>
            <p:spPr bwMode="auto">
              <a:xfrm>
                <a:off x="176" y="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49" name="Oval 771"/>
              <p:cNvSpPr>
                <a:spLocks/>
              </p:cNvSpPr>
              <p:nvPr/>
            </p:nvSpPr>
            <p:spPr bwMode="auto">
              <a:xfrm>
                <a:off x="272" y="27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0" name="Oval 772"/>
              <p:cNvSpPr>
                <a:spLocks/>
              </p:cNvSpPr>
              <p:nvPr/>
            </p:nvSpPr>
            <p:spPr bwMode="auto">
              <a:xfrm>
                <a:off x="272"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1" name="Oval 773"/>
              <p:cNvSpPr>
                <a:spLocks/>
              </p:cNvSpPr>
              <p:nvPr/>
            </p:nvSpPr>
            <p:spPr bwMode="auto">
              <a:xfrm>
                <a:off x="528" y="128"/>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2" name="Oval 774"/>
              <p:cNvSpPr>
                <a:spLocks/>
              </p:cNvSpPr>
              <p:nvPr/>
            </p:nvSpPr>
            <p:spPr bwMode="auto">
              <a:xfrm>
                <a:off x="480" y="27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3" name="Oval 775"/>
              <p:cNvSpPr>
                <a:spLocks/>
              </p:cNvSpPr>
              <p:nvPr/>
            </p:nvSpPr>
            <p:spPr bwMode="auto">
              <a:xfrm>
                <a:off x="400" y="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4" name="Oval 776"/>
              <p:cNvSpPr>
                <a:spLocks/>
              </p:cNvSpPr>
              <p:nvPr/>
            </p:nvSpPr>
            <p:spPr bwMode="auto">
              <a:xfrm>
                <a:off x="480" y="80"/>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5" name="Oval 777"/>
              <p:cNvSpPr>
                <a:spLocks/>
              </p:cNvSpPr>
              <p:nvPr/>
            </p:nvSpPr>
            <p:spPr bwMode="auto">
              <a:xfrm>
                <a:off x="316" y="13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6" name="Oval 778"/>
              <p:cNvSpPr>
                <a:spLocks/>
              </p:cNvSpPr>
              <p:nvPr/>
            </p:nvSpPr>
            <p:spPr bwMode="auto">
              <a:xfrm>
                <a:off x="412" y="22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7" name="Oval 779"/>
              <p:cNvSpPr>
                <a:spLocks/>
              </p:cNvSpPr>
              <p:nvPr/>
            </p:nvSpPr>
            <p:spPr bwMode="auto">
              <a:xfrm>
                <a:off x="284" y="284"/>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8" name="Oval 780"/>
              <p:cNvSpPr>
                <a:spLocks/>
              </p:cNvSpPr>
              <p:nvPr/>
            </p:nvSpPr>
            <p:spPr bwMode="auto">
              <a:xfrm>
                <a:off x="132" y="140"/>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59" name="Oval 781"/>
              <p:cNvSpPr>
                <a:spLocks/>
              </p:cNvSpPr>
              <p:nvPr/>
            </p:nvSpPr>
            <p:spPr bwMode="auto">
              <a:xfrm>
                <a:off x="188" y="52"/>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0" name="Oval 782"/>
              <p:cNvSpPr>
                <a:spLocks/>
              </p:cNvSpPr>
              <p:nvPr/>
            </p:nvSpPr>
            <p:spPr bwMode="auto">
              <a:xfrm>
                <a:off x="140" y="14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1" name="Oval 783"/>
              <p:cNvSpPr>
                <a:spLocks/>
              </p:cNvSpPr>
              <p:nvPr/>
            </p:nvSpPr>
            <p:spPr bwMode="auto">
              <a:xfrm>
                <a:off x="396" y="212"/>
                <a:ext cx="120" cy="120"/>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2" name="Oval 784"/>
              <p:cNvSpPr>
                <a:spLocks/>
              </p:cNvSpPr>
              <p:nvPr/>
            </p:nvSpPr>
            <p:spPr bwMode="auto">
              <a:xfrm>
                <a:off x="492" y="30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3" name="Oval 785"/>
              <p:cNvSpPr>
                <a:spLocks/>
              </p:cNvSpPr>
              <p:nvPr/>
            </p:nvSpPr>
            <p:spPr bwMode="auto">
              <a:xfrm>
                <a:off x="364" y="364"/>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4" name="Oval 786"/>
              <p:cNvSpPr>
                <a:spLocks/>
              </p:cNvSpPr>
              <p:nvPr/>
            </p:nvSpPr>
            <p:spPr bwMode="auto">
              <a:xfrm>
                <a:off x="212" y="220"/>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5" name="Oval 787"/>
              <p:cNvSpPr>
                <a:spLocks/>
              </p:cNvSpPr>
              <p:nvPr/>
            </p:nvSpPr>
            <p:spPr bwMode="auto">
              <a:xfrm>
                <a:off x="268" y="132"/>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sp>
            <p:nvSpPr>
              <p:cNvPr id="266" name="Oval 788"/>
              <p:cNvSpPr>
                <a:spLocks/>
              </p:cNvSpPr>
              <p:nvPr/>
            </p:nvSpPr>
            <p:spPr bwMode="auto">
              <a:xfrm>
                <a:off x="220" y="228"/>
                <a:ext cx="104" cy="104"/>
              </a:xfrm>
              <a:prstGeom prst="ellipse">
                <a:avLst/>
              </a:prstGeom>
              <a:grpFill/>
              <a:ln w="25400">
                <a:noFill/>
                <a:miter lim="800000"/>
                <a:headEnd/>
                <a:tailEnd/>
              </a:ln>
            </p:spPr>
            <p:txBody>
              <a:bodyPr lIns="0" tIns="0" rIns="0" bIns="0"/>
              <a:lstStyle/>
              <a:p>
                <a:pPr defTabSz="914400">
                  <a:buFont typeface="Wingdings" charset="2"/>
                  <a:buChar char="•"/>
                  <a:defRPr/>
                </a:pPr>
                <a:endParaRPr lang="en-US">
                  <a:solidFill>
                    <a:prstClr val="black"/>
                  </a:solidFill>
                  <a:latin typeface="Lucida Bright"/>
                  <a:ea typeface="Gungsuh" pitchFamily="18" charset="-127"/>
                  <a:cs typeface="Lucida Bright"/>
                </a:endParaRPr>
              </a:p>
            </p:txBody>
          </p:sp>
        </p:grpSp>
      </p:grpSp>
      <p:sp>
        <p:nvSpPr>
          <p:cNvPr id="3" name="Rectangle 2"/>
          <p:cNvSpPr/>
          <p:nvPr/>
        </p:nvSpPr>
        <p:spPr>
          <a:xfrm>
            <a:off x="6223241" y="1809364"/>
            <a:ext cx="2594035" cy="292608"/>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dirty="0">
                <a:solidFill>
                  <a:prstClr val="black"/>
                </a:solidFill>
                <a:latin typeface="Arial" panose="020B0604020202020204" pitchFamily="34" charset="0"/>
                <a:cs typeface="Arial" panose="020B0604020202020204" pitchFamily="34" charset="0"/>
              </a:rPr>
              <a:t>&lt;location, f1, f2, f3, …&gt;</a:t>
            </a:r>
          </a:p>
        </p:txBody>
      </p:sp>
      <p:sp>
        <p:nvSpPr>
          <p:cNvPr id="301" name="Up Arrow 300"/>
          <p:cNvSpPr/>
          <p:nvPr/>
        </p:nvSpPr>
        <p:spPr>
          <a:xfrm flipV="1">
            <a:off x="3602367" y="3191637"/>
            <a:ext cx="137160" cy="457200"/>
          </a:xfrm>
          <a:prstGeom prst="upArrow">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02" name="Up Arrow 301"/>
          <p:cNvSpPr/>
          <p:nvPr/>
        </p:nvSpPr>
        <p:spPr>
          <a:xfrm rot="16200000">
            <a:off x="5651859" y="1524401"/>
            <a:ext cx="137160" cy="886968"/>
          </a:xfrm>
          <a:prstGeom prst="up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03" name="Oval 302"/>
          <p:cNvSpPr/>
          <p:nvPr/>
        </p:nvSpPr>
        <p:spPr>
          <a:xfrm>
            <a:off x="2962755" y="5056595"/>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04" name="Oval 303"/>
          <p:cNvSpPr/>
          <p:nvPr/>
        </p:nvSpPr>
        <p:spPr>
          <a:xfrm>
            <a:off x="3845236" y="4352826"/>
            <a:ext cx="91440" cy="91440"/>
          </a:xfrm>
          <a:prstGeom prst="ellipse">
            <a:avLst/>
          </a:prstGeom>
          <a:solidFill>
            <a:srgbClr val="D11A1A"/>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2" name="Oval 1"/>
          <p:cNvSpPr/>
          <p:nvPr/>
        </p:nvSpPr>
        <p:spPr>
          <a:xfrm>
            <a:off x="3647276" y="4195271"/>
            <a:ext cx="373789" cy="407832"/>
          </a:xfrm>
          <a:prstGeom prst="ellipse">
            <a:avLst/>
          </a:prstGeom>
          <a:noFill/>
          <a:ln w="1905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08" name="Oval 307"/>
          <p:cNvSpPr/>
          <p:nvPr/>
        </p:nvSpPr>
        <p:spPr>
          <a:xfrm>
            <a:off x="2738847" y="4804753"/>
            <a:ext cx="373789" cy="407832"/>
          </a:xfrm>
          <a:prstGeom prst="ellipse">
            <a:avLst/>
          </a:prstGeom>
          <a:noFill/>
          <a:ln w="1905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06" name="Oval 305"/>
          <p:cNvSpPr/>
          <p:nvPr/>
        </p:nvSpPr>
        <p:spPr>
          <a:xfrm>
            <a:off x="5882434" y="4917450"/>
            <a:ext cx="91440" cy="91440"/>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315" name="AutoShape 13"/>
          <p:cNvSpPr>
            <a:spLocks/>
          </p:cNvSpPr>
          <p:nvPr/>
        </p:nvSpPr>
        <p:spPr bwMode="auto">
          <a:xfrm rot="10800000" flipH="1">
            <a:off x="2818940" y="4641471"/>
            <a:ext cx="217255" cy="364173"/>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322" name="Rectangle 16"/>
          <p:cNvSpPr>
            <a:spLocks/>
          </p:cNvSpPr>
          <p:nvPr/>
        </p:nvSpPr>
        <p:spPr bwMode="auto">
          <a:xfrm>
            <a:off x="5080452" y="1430341"/>
            <a:ext cx="1230546" cy="348547"/>
          </a:xfrm>
          <a:prstGeom prst="rect">
            <a:avLst/>
          </a:prstGeom>
          <a:solidFill>
            <a:schemeClr val="bg1"/>
          </a:solidFill>
          <a:ln w="9525" cap="flat">
            <a:noFill/>
            <a:prstDash val="solid"/>
            <a:miter lim="800000"/>
            <a:headEnd type="none" w="med" len="med"/>
            <a:tailEnd type="none" w="med" len="med"/>
          </a:ln>
          <a:effectLst/>
        </p:spPr>
        <p:txBody>
          <a:bodyPr lIns="0" tIns="0" rIns="0" bIns="0" anchor="ctr"/>
          <a:lstStyle/>
          <a:p>
            <a:pPr algn="ctr" defTabSz="914400">
              <a:spcBef>
                <a:spcPts val="425"/>
              </a:spcBef>
              <a:buFont typeface="Wingdings" charset="2"/>
              <a:buNone/>
              <a:defRPr/>
            </a:pPr>
            <a:r>
              <a:rPr lang="en-US" sz="2000" dirty="0">
                <a:solidFill>
                  <a:prstClr val="black"/>
                </a:solidFill>
                <a:latin typeface="Arial" panose="020B0604020202020204" pitchFamily="34" charset="0"/>
                <a:ea typeface="Gungsuh" pitchFamily="18" charset="-127"/>
                <a:cs typeface="Arial" panose="020B0604020202020204" pitchFamily="34" charset="0"/>
                <a:sym typeface="Helvetica" charset="0"/>
              </a:rPr>
              <a:t>Clustering</a:t>
            </a:r>
          </a:p>
        </p:txBody>
      </p:sp>
      <p:sp>
        <p:nvSpPr>
          <p:cNvPr id="326" name="Oval 325"/>
          <p:cNvSpPr/>
          <p:nvPr/>
        </p:nvSpPr>
        <p:spPr>
          <a:xfrm>
            <a:off x="5678814" y="4793753"/>
            <a:ext cx="446161" cy="326573"/>
          </a:xfrm>
          <a:prstGeom prst="ellipse">
            <a:avLst/>
          </a:prstGeom>
          <a:noFill/>
          <a:ln w="1905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27" name="AutoShape 13"/>
          <p:cNvSpPr>
            <a:spLocks/>
          </p:cNvSpPr>
          <p:nvPr/>
        </p:nvSpPr>
        <p:spPr bwMode="auto">
          <a:xfrm rot="10800000" flipH="1">
            <a:off x="5796804" y="4585060"/>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311" name="AutoShape 13"/>
          <p:cNvSpPr>
            <a:spLocks/>
          </p:cNvSpPr>
          <p:nvPr/>
        </p:nvSpPr>
        <p:spPr bwMode="auto">
          <a:xfrm rot="10800000" flipH="1">
            <a:off x="3736913" y="4014124"/>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321" name="Title 1"/>
          <p:cNvSpPr txBox="1">
            <a:spLocks/>
          </p:cNvSpPr>
          <p:nvPr/>
        </p:nvSpPr>
        <p:spPr>
          <a:xfrm>
            <a:off x="318204" y="127311"/>
            <a:ext cx="8825795" cy="50945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3500" dirty="0" smtClean="0">
                <a:solidFill>
                  <a:prstClr val="black"/>
                </a:solidFill>
                <a:latin typeface="Arial" panose="020B0604020202020204" pitchFamily="34" charset="0"/>
                <a:cs typeface="Arial" panose="020B0604020202020204" pitchFamily="34" charset="0"/>
              </a:rPr>
              <a:t>Landmarks from Multiple Sensors</a:t>
            </a:r>
            <a:endParaRPr lang="en-US" sz="3500" dirty="0">
              <a:solidFill>
                <a:prstClr val="black"/>
              </a:solidFill>
              <a:latin typeface="Arial" panose="020B0604020202020204" pitchFamily="34" charset="0"/>
              <a:cs typeface="Arial" panose="020B0604020202020204" pitchFamily="34" charset="0"/>
            </a:endParaRPr>
          </a:p>
        </p:txBody>
      </p:sp>
      <p:sp>
        <p:nvSpPr>
          <p:cNvPr id="309" name="Rounded Rectangle 308"/>
          <p:cNvSpPr/>
          <p:nvPr/>
        </p:nvSpPr>
        <p:spPr>
          <a:xfrm>
            <a:off x="7339914" y="1583665"/>
            <a:ext cx="1252151" cy="752495"/>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dirty="0">
              <a:solidFill>
                <a:sysClr val="windowText" lastClr="000000"/>
              </a:solidFill>
              <a:latin typeface="Arial" panose="020B0604020202020204" pitchFamily="34" charset="0"/>
              <a:cs typeface="Arial" panose="020B0604020202020204" pitchFamily="34" charset="0"/>
            </a:endParaRPr>
          </a:p>
        </p:txBody>
      </p:sp>
      <p:grpSp>
        <p:nvGrpSpPr>
          <p:cNvPr id="10" name="Group 1851"/>
          <p:cNvGrpSpPr>
            <a:grpSpLocks/>
          </p:cNvGrpSpPr>
          <p:nvPr/>
        </p:nvGrpSpPr>
        <p:grpSpPr bwMode="auto">
          <a:xfrm>
            <a:off x="3207580" y="1378888"/>
            <a:ext cx="358378" cy="550897"/>
            <a:chOff x="4267200" y="4830563"/>
            <a:chExt cx="224526" cy="389516"/>
          </a:xfrm>
        </p:grpSpPr>
        <p:sp>
          <p:nvSpPr>
            <p:cNvPr id="312" name="Oval 457"/>
            <p:cNvSpPr>
              <a:spLocks/>
            </p:cNvSpPr>
            <p:nvPr/>
          </p:nvSpPr>
          <p:spPr bwMode="auto">
            <a:xfrm>
              <a:off x="4342042" y="492944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23" name="Oval 458"/>
            <p:cNvSpPr>
              <a:spLocks/>
            </p:cNvSpPr>
            <p:nvPr/>
          </p:nvSpPr>
          <p:spPr bwMode="auto">
            <a:xfrm>
              <a:off x="4373226" y="4959403"/>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24" name="Oval 460"/>
            <p:cNvSpPr>
              <a:spLocks/>
            </p:cNvSpPr>
            <p:nvPr/>
          </p:nvSpPr>
          <p:spPr bwMode="auto">
            <a:xfrm>
              <a:off x="4410647" y="488150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25" name="Oval 466"/>
            <p:cNvSpPr>
              <a:spLocks/>
            </p:cNvSpPr>
            <p:nvPr/>
          </p:nvSpPr>
          <p:spPr bwMode="auto">
            <a:xfrm>
              <a:off x="4373226" y="4959403"/>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28" name="Oval 467"/>
            <p:cNvSpPr>
              <a:spLocks/>
            </p:cNvSpPr>
            <p:nvPr/>
          </p:nvSpPr>
          <p:spPr bwMode="auto">
            <a:xfrm>
              <a:off x="4404410" y="4989366"/>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29" name="Oval 469"/>
            <p:cNvSpPr>
              <a:spLocks/>
            </p:cNvSpPr>
            <p:nvPr/>
          </p:nvSpPr>
          <p:spPr bwMode="auto">
            <a:xfrm>
              <a:off x="4441831" y="4911462"/>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30" name="Oval 547"/>
            <p:cNvSpPr>
              <a:spLocks/>
            </p:cNvSpPr>
            <p:nvPr/>
          </p:nvSpPr>
          <p:spPr bwMode="auto">
            <a:xfrm>
              <a:off x="4429358" y="5049291"/>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31" name="Oval 583"/>
            <p:cNvSpPr>
              <a:spLocks/>
            </p:cNvSpPr>
            <p:nvPr/>
          </p:nvSpPr>
          <p:spPr bwMode="auto">
            <a:xfrm>
              <a:off x="4345160" y="4878503"/>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32" name="Oval 584"/>
            <p:cNvSpPr>
              <a:spLocks/>
            </p:cNvSpPr>
            <p:nvPr/>
          </p:nvSpPr>
          <p:spPr bwMode="auto">
            <a:xfrm>
              <a:off x="4376344" y="4908466"/>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33" name="Oval 586"/>
            <p:cNvSpPr>
              <a:spLocks/>
            </p:cNvSpPr>
            <p:nvPr/>
          </p:nvSpPr>
          <p:spPr bwMode="auto">
            <a:xfrm>
              <a:off x="4413765" y="4830563"/>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34" name="Oval 592"/>
            <p:cNvSpPr>
              <a:spLocks/>
            </p:cNvSpPr>
            <p:nvPr/>
          </p:nvSpPr>
          <p:spPr bwMode="auto">
            <a:xfrm>
              <a:off x="4376344" y="4908466"/>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35" name="Oval 593"/>
            <p:cNvSpPr>
              <a:spLocks/>
            </p:cNvSpPr>
            <p:nvPr/>
          </p:nvSpPr>
          <p:spPr bwMode="auto">
            <a:xfrm>
              <a:off x="4407529" y="493842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36" name="Oval 595"/>
            <p:cNvSpPr>
              <a:spLocks/>
            </p:cNvSpPr>
            <p:nvPr/>
          </p:nvSpPr>
          <p:spPr bwMode="auto">
            <a:xfrm>
              <a:off x="4444950" y="4860526"/>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37" name="Oval 601"/>
            <p:cNvSpPr>
              <a:spLocks/>
            </p:cNvSpPr>
            <p:nvPr/>
          </p:nvSpPr>
          <p:spPr bwMode="auto">
            <a:xfrm>
              <a:off x="4289029" y="5028317"/>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38" name="Oval 602"/>
            <p:cNvSpPr>
              <a:spLocks/>
            </p:cNvSpPr>
            <p:nvPr/>
          </p:nvSpPr>
          <p:spPr bwMode="auto">
            <a:xfrm>
              <a:off x="4320213" y="505828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39" name="Oval 603"/>
            <p:cNvSpPr>
              <a:spLocks/>
            </p:cNvSpPr>
            <p:nvPr/>
          </p:nvSpPr>
          <p:spPr bwMode="auto">
            <a:xfrm>
              <a:off x="4444950" y="5028317"/>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40" name="Oval 604"/>
            <p:cNvSpPr>
              <a:spLocks/>
            </p:cNvSpPr>
            <p:nvPr/>
          </p:nvSpPr>
          <p:spPr bwMode="auto">
            <a:xfrm>
              <a:off x="4343400" y="495300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41" name="Oval 605"/>
            <p:cNvSpPr>
              <a:spLocks/>
            </p:cNvSpPr>
            <p:nvPr/>
          </p:nvSpPr>
          <p:spPr bwMode="auto">
            <a:xfrm>
              <a:off x="4395055" y="508225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42" name="Oval 606"/>
            <p:cNvSpPr>
              <a:spLocks/>
            </p:cNvSpPr>
            <p:nvPr/>
          </p:nvSpPr>
          <p:spPr bwMode="auto">
            <a:xfrm>
              <a:off x="4395055" y="5028317"/>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43" name="Oval 609"/>
            <p:cNvSpPr>
              <a:spLocks/>
            </p:cNvSpPr>
            <p:nvPr/>
          </p:nvSpPr>
          <p:spPr bwMode="auto">
            <a:xfrm>
              <a:off x="4444950" y="4980377"/>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44" name="Oval 610"/>
            <p:cNvSpPr>
              <a:spLocks/>
            </p:cNvSpPr>
            <p:nvPr/>
          </p:nvSpPr>
          <p:spPr bwMode="auto">
            <a:xfrm>
              <a:off x="4320213" y="505828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45" name="Oval 611"/>
            <p:cNvSpPr>
              <a:spLocks/>
            </p:cNvSpPr>
            <p:nvPr/>
          </p:nvSpPr>
          <p:spPr bwMode="auto">
            <a:xfrm>
              <a:off x="4351397" y="5088243"/>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46" name="Oval 613"/>
            <p:cNvSpPr>
              <a:spLocks/>
            </p:cNvSpPr>
            <p:nvPr/>
          </p:nvSpPr>
          <p:spPr bwMode="auto">
            <a:xfrm>
              <a:off x="4388818" y="501033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47" name="Oval 614"/>
            <p:cNvSpPr>
              <a:spLocks/>
            </p:cNvSpPr>
            <p:nvPr/>
          </p:nvSpPr>
          <p:spPr bwMode="auto">
            <a:xfrm>
              <a:off x="4426239" y="5112213"/>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48" name="Oval 615"/>
            <p:cNvSpPr>
              <a:spLocks/>
            </p:cNvSpPr>
            <p:nvPr/>
          </p:nvSpPr>
          <p:spPr bwMode="auto">
            <a:xfrm>
              <a:off x="4426239" y="505828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49" name="Oval 619"/>
            <p:cNvSpPr>
              <a:spLocks/>
            </p:cNvSpPr>
            <p:nvPr/>
          </p:nvSpPr>
          <p:spPr bwMode="auto">
            <a:xfrm>
              <a:off x="4267200" y="509123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50" name="Oval 620"/>
            <p:cNvSpPr>
              <a:spLocks/>
            </p:cNvSpPr>
            <p:nvPr/>
          </p:nvSpPr>
          <p:spPr bwMode="auto">
            <a:xfrm>
              <a:off x="4298384" y="5121202"/>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51" name="Oval 621"/>
            <p:cNvSpPr>
              <a:spLocks/>
            </p:cNvSpPr>
            <p:nvPr/>
          </p:nvSpPr>
          <p:spPr bwMode="auto">
            <a:xfrm>
              <a:off x="4423121" y="509123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52" name="Oval 622"/>
            <p:cNvSpPr>
              <a:spLocks/>
            </p:cNvSpPr>
            <p:nvPr/>
          </p:nvSpPr>
          <p:spPr bwMode="auto">
            <a:xfrm>
              <a:off x="4335805" y="504329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53" name="Oval 623"/>
            <p:cNvSpPr>
              <a:spLocks/>
            </p:cNvSpPr>
            <p:nvPr/>
          </p:nvSpPr>
          <p:spPr bwMode="auto">
            <a:xfrm>
              <a:off x="4373226" y="5145172"/>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54" name="Oval 624"/>
            <p:cNvSpPr>
              <a:spLocks/>
            </p:cNvSpPr>
            <p:nvPr/>
          </p:nvSpPr>
          <p:spPr bwMode="auto">
            <a:xfrm>
              <a:off x="4373226" y="509123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55" name="Oval 627"/>
            <p:cNvSpPr>
              <a:spLocks/>
            </p:cNvSpPr>
            <p:nvPr/>
          </p:nvSpPr>
          <p:spPr bwMode="auto">
            <a:xfrm>
              <a:off x="4423121" y="504329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56" name="Oval 628"/>
            <p:cNvSpPr>
              <a:spLocks/>
            </p:cNvSpPr>
            <p:nvPr/>
          </p:nvSpPr>
          <p:spPr bwMode="auto">
            <a:xfrm>
              <a:off x="4298384" y="5121202"/>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57" name="Oval 629"/>
            <p:cNvSpPr>
              <a:spLocks/>
            </p:cNvSpPr>
            <p:nvPr/>
          </p:nvSpPr>
          <p:spPr bwMode="auto">
            <a:xfrm>
              <a:off x="4329568" y="5151165"/>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58" name="Oval 631"/>
            <p:cNvSpPr>
              <a:spLocks/>
            </p:cNvSpPr>
            <p:nvPr/>
          </p:nvSpPr>
          <p:spPr bwMode="auto">
            <a:xfrm>
              <a:off x="4366989" y="5073261"/>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59" name="Oval 632"/>
            <p:cNvSpPr>
              <a:spLocks/>
            </p:cNvSpPr>
            <p:nvPr/>
          </p:nvSpPr>
          <p:spPr bwMode="auto">
            <a:xfrm>
              <a:off x="4404410" y="5175135"/>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60" name="Oval 633"/>
            <p:cNvSpPr>
              <a:spLocks/>
            </p:cNvSpPr>
            <p:nvPr/>
          </p:nvSpPr>
          <p:spPr bwMode="auto">
            <a:xfrm>
              <a:off x="4404410" y="5121202"/>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61" name="Oval 637"/>
            <p:cNvSpPr>
              <a:spLocks/>
            </p:cNvSpPr>
            <p:nvPr/>
          </p:nvSpPr>
          <p:spPr bwMode="auto">
            <a:xfrm>
              <a:off x="4423121" y="5121202"/>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62" name="Oval 718"/>
            <p:cNvSpPr>
              <a:spLocks/>
            </p:cNvSpPr>
            <p:nvPr/>
          </p:nvSpPr>
          <p:spPr bwMode="auto">
            <a:xfrm>
              <a:off x="4374785" y="4921949"/>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63" name="Oval 719"/>
            <p:cNvSpPr>
              <a:spLocks/>
            </p:cNvSpPr>
            <p:nvPr/>
          </p:nvSpPr>
          <p:spPr bwMode="auto">
            <a:xfrm>
              <a:off x="4387259" y="5032812"/>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64" name="Oval 720"/>
            <p:cNvSpPr>
              <a:spLocks/>
            </p:cNvSpPr>
            <p:nvPr/>
          </p:nvSpPr>
          <p:spPr bwMode="auto">
            <a:xfrm>
              <a:off x="4412206" y="4939927"/>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65" name="Oval 721"/>
            <p:cNvSpPr>
              <a:spLocks/>
            </p:cNvSpPr>
            <p:nvPr/>
          </p:nvSpPr>
          <p:spPr bwMode="auto">
            <a:xfrm>
              <a:off x="4377904" y="5146670"/>
              <a:ext cx="46776" cy="44944"/>
            </a:xfrm>
            <a:prstGeom prst="ellipse">
              <a:avLst/>
            </a:prstGeom>
            <a:solidFill>
              <a:srgbClr val="0033CC"/>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grpSp>
      <p:sp>
        <p:nvSpPr>
          <p:cNvPr id="366" name="Rectangle 6"/>
          <p:cNvSpPr>
            <a:spLocks/>
          </p:cNvSpPr>
          <p:nvPr/>
        </p:nvSpPr>
        <p:spPr bwMode="auto">
          <a:xfrm>
            <a:off x="3100731" y="796029"/>
            <a:ext cx="1372171" cy="276999"/>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buFont typeface="Wingdings" panose="05000000000000000000" pitchFamily="2" charset="2"/>
              <a:buNone/>
            </a:pPr>
            <a:r>
              <a:rPr lang="en-US" altLang="en-US" dirty="0" smtClean="0">
                <a:solidFill>
                  <a:prstClr val="black"/>
                </a:solidFill>
                <a:latin typeface="Arial" panose="020B0604020202020204" pitchFamily="34" charset="0"/>
                <a:cs typeface="Arial" panose="020B0604020202020204" pitchFamily="34" charset="0"/>
                <a:sym typeface="Helvetica" panose="020B0604020202020204" pitchFamily="34" charset="0"/>
              </a:rPr>
              <a:t>sensor space</a:t>
            </a:r>
            <a:endParaRPr lang="en-US" altLang="en-US" dirty="0">
              <a:solidFill>
                <a:prstClr val="black"/>
              </a:solidFill>
              <a:latin typeface="Arial" panose="020B0604020202020204" pitchFamily="34" charset="0"/>
              <a:cs typeface="Arial" panose="020B0604020202020204" pitchFamily="34" charset="0"/>
              <a:sym typeface="Helvetica" panose="020B0604020202020204" pitchFamily="34" charset="0"/>
            </a:endParaRPr>
          </a:p>
        </p:txBody>
      </p:sp>
      <p:sp>
        <p:nvSpPr>
          <p:cNvPr id="313" name="Rectangle 312"/>
          <p:cNvSpPr/>
          <p:nvPr/>
        </p:nvSpPr>
        <p:spPr>
          <a:xfrm>
            <a:off x="5253980" y="882161"/>
            <a:ext cx="3890020" cy="412725"/>
          </a:xfrm>
          <a:prstGeom prst="rect">
            <a:avLst/>
          </a:prstGeom>
          <a:solidFill>
            <a:schemeClr val="accent2">
              <a:lumMod val="60000"/>
              <a:lumOff val="40000"/>
              <a:alpha val="93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914400"/>
            <a:r>
              <a:rPr lang="en-US" altLang="en-US" sz="2300" dirty="0">
                <a:solidFill>
                  <a:prstClr val="black"/>
                </a:solidFill>
                <a:latin typeface="Arial" panose="020B0604020202020204" pitchFamily="34" charset="0"/>
                <a:cs typeface="Arial" panose="020B0604020202020204" pitchFamily="34" charset="0"/>
              </a:rPr>
              <a:t>Inertial</a:t>
            </a:r>
            <a:r>
              <a:rPr lang="en-US" sz="2300" dirty="0">
                <a:solidFill>
                  <a:prstClr val="black"/>
                </a:solidFill>
                <a:latin typeface="Arial" panose="020B0604020202020204" pitchFamily="34" charset="0"/>
                <a:cs typeface="Arial" panose="020B0604020202020204" pitchFamily="34" charset="0"/>
              </a:rPr>
              <a:t>, </a:t>
            </a:r>
            <a:r>
              <a:rPr lang="en-US" altLang="en-US" sz="2300" dirty="0">
                <a:solidFill>
                  <a:prstClr val="black"/>
                </a:solidFill>
                <a:latin typeface="Arial" panose="020B0604020202020204" pitchFamily="34" charset="0"/>
                <a:cs typeface="Arial" panose="020B0604020202020204" pitchFamily="34" charset="0"/>
              </a:rPr>
              <a:t>Magnetic, Wi-Fi</a:t>
            </a:r>
            <a:endParaRPr lang="en-US" sz="2300" dirty="0">
              <a:solidFill>
                <a:prstClr val="black"/>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08121D26-3776-4CAD-941E-DCE84D7DFAC2}" type="slidenum">
              <a:rPr lang="en-US" smtClean="0">
                <a:solidFill>
                  <a:prstClr val="black">
                    <a:tint val="75000"/>
                  </a:prstClr>
                </a:solidFill>
              </a:rPr>
              <a:pPr/>
              <a:t>21</a:t>
            </a:fld>
            <a:endParaRPr lang="en-US">
              <a:solidFill>
                <a:prstClr val="black">
                  <a:tint val="75000"/>
                </a:prstClr>
              </a:solidFill>
            </a:endParaRPr>
          </a:p>
        </p:txBody>
      </p:sp>
      <p:grpSp>
        <p:nvGrpSpPr>
          <p:cNvPr id="11" name="Group 789"/>
          <p:cNvGrpSpPr>
            <a:grpSpLocks/>
          </p:cNvGrpSpPr>
          <p:nvPr/>
        </p:nvGrpSpPr>
        <p:grpSpPr bwMode="auto">
          <a:xfrm>
            <a:off x="4455355" y="1967885"/>
            <a:ext cx="309563" cy="232698"/>
            <a:chOff x="176" y="0"/>
            <a:chExt cx="520" cy="392"/>
          </a:xfrm>
        </p:grpSpPr>
        <p:sp>
          <p:nvSpPr>
            <p:cNvPr id="368" name="Oval 760"/>
            <p:cNvSpPr>
              <a:spLocks/>
            </p:cNvSpPr>
            <p:nvPr/>
          </p:nvSpPr>
          <p:spPr bwMode="auto">
            <a:xfrm>
              <a:off x="320" y="48"/>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69" name="Oval 762"/>
            <p:cNvSpPr>
              <a:spLocks/>
            </p:cNvSpPr>
            <p:nvPr/>
          </p:nvSpPr>
          <p:spPr bwMode="auto">
            <a:xfrm>
              <a:off x="192" y="192"/>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70" name="Oval 763"/>
            <p:cNvSpPr>
              <a:spLocks/>
            </p:cNvSpPr>
            <p:nvPr/>
          </p:nvSpPr>
          <p:spPr bwMode="auto">
            <a:xfrm>
              <a:off x="192" y="48"/>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71" name="Oval 764"/>
            <p:cNvSpPr>
              <a:spLocks/>
            </p:cNvSpPr>
            <p:nvPr/>
          </p:nvSpPr>
          <p:spPr bwMode="auto">
            <a:xfrm>
              <a:off x="576" y="48"/>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72" name="Oval 765"/>
            <p:cNvSpPr>
              <a:spLocks/>
            </p:cNvSpPr>
            <p:nvPr/>
          </p:nvSpPr>
          <p:spPr bwMode="auto">
            <a:xfrm>
              <a:off x="400" y="192"/>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73" name="Oval 769"/>
            <p:cNvSpPr>
              <a:spLocks/>
            </p:cNvSpPr>
            <p:nvPr/>
          </p:nvSpPr>
          <p:spPr bwMode="auto">
            <a:xfrm>
              <a:off x="400" y="128"/>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74" name="Oval 770"/>
            <p:cNvSpPr>
              <a:spLocks/>
            </p:cNvSpPr>
            <p:nvPr/>
          </p:nvSpPr>
          <p:spPr bwMode="auto">
            <a:xfrm>
              <a:off x="176" y="0"/>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75" name="Oval 771"/>
            <p:cNvSpPr>
              <a:spLocks/>
            </p:cNvSpPr>
            <p:nvPr/>
          </p:nvSpPr>
          <p:spPr bwMode="auto">
            <a:xfrm>
              <a:off x="272" y="272"/>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76" name="Oval 774"/>
            <p:cNvSpPr>
              <a:spLocks/>
            </p:cNvSpPr>
            <p:nvPr/>
          </p:nvSpPr>
          <p:spPr bwMode="auto">
            <a:xfrm>
              <a:off x="480" y="272"/>
              <a:ext cx="120" cy="120"/>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77" name="Oval 778"/>
            <p:cNvSpPr>
              <a:spLocks/>
            </p:cNvSpPr>
            <p:nvPr/>
          </p:nvSpPr>
          <p:spPr bwMode="auto">
            <a:xfrm>
              <a:off x="412" y="228"/>
              <a:ext cx="104" cy="104"/>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78" name="Oval 779"/>
            <p:cNvSpPr>
              <a:spLocks/>
            </p:cNvSpPr>
            <p:nvPr/>
          </p:nvSpPr>
          <p:spPr bwMode="auto">
            <a:xfrm>
              <a:off x="284" y="284"/>
              <a:ext cx="104" cy="104"/>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79" name="Oval 781"/>
            <p:cNvSpPr>
              <a:spLocks/>
            </p:cNvSpPr>
            <p:nvPr/>
          </p:nvSpPr>
          <p:spPr bwMode="auto">
            <a:xfrm>
              <a:off x="188" y="52"/>
              <a:ext cx="104" cy="104"/>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sp>
          <p:nvSpPr>
            <p:cNvPr id="380" name="Oval 787"/>
            <p:cNvSpPr>
              <a:spLocks/>
            </p:cNvSpPr>
            <p:nvPr/>
          </p:nvSpPr>
          <p:spPr bwMode="auto">
            <a:xfrm>
              <a:off x="268" y="132"/>
              <a:ext cx="104" cy="104"/>
            </a:xfrm>
            <a:prstGeom prst="ellipse">
              <a:avLst/>
            </a:prstGeom>
            <a:solidFill>
              <a:srgbClr val="CC00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defTabSz="914400" eaLnBrk="1" hangingPunct="1"/>
              <a:endParaRPr lang="en-US" altLang="en-US">
                <a:solidFill>
                  <a:prstClr val="black"/>
                </a:solidFill>
                <a:latin typeface="Lucida Bright" panose="02040602050505020304" pitchFamily="18" charset="0"/>
                <a:cs typeface="Gungsuh" pitchFamily="18" charset="-127"/>
              </a:endParaRPr>
            </a:p>
          </p:txBody>
        </p:sp>
      </p:grpSp>
    </p:spTree>
    <p:custDataLst>
      <p:tags r:id="rId1"/>
    </p:custDataLst>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218195292"/>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advTm="34"/>
    </mc:Choice>
    <mc:Fallback>
      <p:transition spd="slow" advTm="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309"/>
                                        </p:tgtEl>
                                        <p:attrNameLst>
                                          <p:attrName>style.visibility</p:attrName>
                                        </p:attrNameLst>
                                      </p:cBhvr>
                                      <p:to>
                                        <p:strVal val="visible"/>
                                      </p:to>
                                    </p:set>
                                    <p:anim calcmode="lin" valueType="num">
                                      <p:cBhvr>
                                        <p:cTn id="7" dur="500" fill="hold"/>
                                        <p:tgtEl>
                                          <p:spTgt spid="309"/>
                                        </p:tgtEl>
                                        <p:attrNameLst>
                                          <p:attrName>ppt_w</p:attrName>
                                        </p:attrNameLst>
                                      </p:cBhvr>
                                      <p:tavLst>
                                        <p:tav tm="0">
                                          <p:val>
                                            <p:fltVal val="0"/>
                                          </p:val>
                                        </p:tav>
                                        <p:tav tm="100000">
                                          <p:val>
                                            <p:strVal val="#ppt_w"/>
                                          </p:val>
                                        </p:tav>
                                      </p:tavLst>
                                    </p:anim>
                                    <p:anim calcmode="lin" valueType="num">
                                      <p:cBhvr>
                                        <p:cTn id="8" dur="500" fill="hold"/>
                                        <p:tgtEl>
                                          <p:spTgt spid="309"/>
                                        </p:tgtEl>
                                        <p:attrNameLst>
                                          <p:attrName>ppt_h</p:attrName>
                                        </p:attrNameLst>
                                      </p:cBhvr>
                                      <p:tavLst>
                                        <p:tav tm="0">
                                          <p:val>
                                            <p:fltVal val="0"/>
                                          </p:val>
                                        </p:tav>
                                        <p:tav tm="100000">
                                          <p:val>
                                            <p:strVal val="#ppt_h"/>
                                          </p:val>
                                        </p:tav>
                                      </p:tavLst>
                                    </p:anim>
                                    <p:animEffect transition="in" filter="fade">
                                      <p:cBhvr>
                                        <p:cTn id="9" dur="500"/>
                                        <p:tgtEl>
                                          <p:spTgt spid="309"/>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3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9" grpId="0" animBg="1"/>
      <p:bldP spid="313" grpId="0" animBg="1"/>
    </p:bld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2" name="Rectangle 21"/>
          <p:cNvSpPr/>
          <p:nvPr/>
        </p:nvSpPr>
        <p:spPr>
          <a:xfrm>
            <a:off x="487114" y="1634870"/>
            <a:ext cx="8198927" cy="717575"/>
          </a:xfrm>
          <a:prstGeom prst="rect">
            <a:avLst/>
          </a:prstGeom>
          <a:solidFill>
            <a:schemeClr val="accent2">
              <a:lumMod val="60000"/>
              <a:lumOff val="40000"/>
              <a:alpha val="93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914400">
              <a:spcBef>
                <a:spcPts val="425"/>
              </a:spcBef>
              <a:buFont typeface="Wingdings" charset="2"/>
              <a:buNone/>
              <a:defRPr/>
            </a:pPr>
            <a:r>
              <a:rPr lang="en-US" sz="2600" dirty="0">
                <a:solidFill>
                  <a:prstClr val="black"/>
                </a:solidFill>
                <a:latin typeface="Arial" panose="020B0604020202020204" pitchFamily="34" charset="0"/>
                <a:cs typeface="Arial" panose="020B0604020202020204" pitchFamily="34" charset="0"/>
                <a:sym typeface="Helvetica" charset="0"/>
              </a:rPr>
              <a:t>Indoor environments have adequate landmarks.</a:t>
            </a:r>
            <a:endParaRPr lang="en-US" sz="2600" dirty="0">
              <a:solidFill>
                <a:prstClr val="black"/>
              </a:solidFill>
              <a:latin typeface="Lucida Bright" charset="0"/>
              <a:sym typeface="Helvetica" charset="0"/>
            </a:endParaRPr>
          </a:p>
        </p:txBody>
      </p:sp>
      <p:pic>
        <p:nvPicPr>
          <p:cNvPr id="5" name="Picture 4"/>
          <p:cNvPicPr>
            <a:picLocks noChangeAspect="1"/>
          </p:cNvPicPr>
          <p:nvPr/>
        </p:nvPicPr>
        <p:blipFill rotWithShape="1">
          <a:blip r:embed="rId2" cstate="print">
            <a:duotone>
              <a:schemeClr val="bg2">
                <a:shade val="45000"/>
                <a:satMod val="135000"/>
              </a:schemeClr>
              <a:prstClr val="white"/>
            </a:duotone>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t="52939"/>
          <a:stretch/>
        </p:blipFill>
        <p:spPr>
          <a:xfrm>
            <a:off x="-574412" y="3803073"/>
            <a:ext cx="8964032" cy="2524643"/>
          </a:xfrm>
          <a:prstGeom prst="rect">
            <a:avLst/>
          </a:prstGeom>
        </p:spPr>
      </p:pic>
      <p:sp>
        <p:nvSpPr>
          <p:cNvPr id="7" name="AutoShape 13"/>
          <p:cNvSpPr>
            <a:spLocks/>
          </p:cNvSpPr>
          <p:nvPr/>
        </p:nvSpPr>
        <p:spPr bwMode="auto">
          <a:xfrm rot="10800000" flipH="1">
            <a:off x="1106294" y="4026141"/>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8" name="AutoShape 13"/>
          <p:cNvSpPr>
            <a:spLocks/>
          </p:cNvSpPr>
          <p:nvPr/>
        </p:nvSpPr>
        <p:spPr bwMode="auto">
          <a:xfrm rot="10800000" flipH="1">
            <a:off x="3665082" y="4813096"/>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9" name="AutoShape 13"/>
          <p:cNvSpPr>
            <a:spLocks/>
          </p:cNvSpPr>
          <p:nvPr/>
        </p:nvSpPr>
        <p:spPr bwMode="auto">
          <a:xfrm rot="10800000" flipH="1">
            <a:off x="5074167" y="4596516"/>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10" name="AutoShape 13"/>
          <p:cNvSpPr>
            <a:spLocks/>
          </p:cNvSpPr>
          <p:nvPr/>
        </p:nvSpPr>
        <p:spPr bwMode="auto">
          <a:xfrm rot="10800000" flipH="1">
            <a:off x="6367842" y="3960392"/>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16" name="AutoShape 13"/>
          <p:cNvSpPr>
            <a:spLocks/>
          </p:cNvSpPr>
          <p:nvPr/>
        </p:nvSpPr>
        <p:spPr bwMode="auto">
          <a:xfrm rot="10800000" flipH="1">
            <a:off x="3663254" y="4664804"/>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19" name="AutoShape 13"/>
          <p:cNvSpPr>
            <a:spLocks/>
          </p:cNvSpPr>
          <p:nvPr/>
        </p:nvSpPr>
        <p:spPr bwMode="auto">
          <a:xfrm rot="10800000" flipH="1">
            <a:off x="4053019" y="4621703"/>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20" name="AutoShape 13"/>
          <p:cNvSpPr>
            <a:spLocks/>
          </p:cNvSpPr>
          <p:nvPr/>
        </p:nvSpPr>
        <p:spPr bwMode="auto">
          <a:xfrm rot="10800000" flipH="1">
            <a:off x="1167719" y="4543331"/>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21" name="AutoShape 13"/>
          <p:cNvSpPr>
            <a:spLocks/>
          </p:cNvSpPr>
          <p:nvPr/>
        </p:nvSpPr>
        <p:spPr bwMode="auto">
          <a:xfrm rot="10800000" flipH="1">
            <a:off x="6376046" y="4570824"/>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26" name="AutoShape 13"/>
          <p:cNvSpPr>
            <a:spLocks/>
          </p:cNvSpPr>
          <p:nvPr/>
        </p:nvSpPr>
        <p:spPr bwMode="auto">
          <a:xfrm rot="10800000" flipH="1">
            <a:off x="2540659" y="4596517"/>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27" name="AutoShape 13"/>
          <p:cNvSpPr>
            <a:spLocks/>
          </p:cNvSpPr>
          <p:nvPr/>
        </p:nvSpPr>
        <p:spPr bwMode="auto">
          <a:xfrm rot="10800000" flipH="1">
            <a:off x="3727537" y="3957062"/>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28" name="AutoShape 13"/>
          <p:cNvSpPr>
            <a:spLocks/>
          </p:cNvSpPr>
          <p:nvPr/>
        </p:nvSpPr>
        <p:spPr bwMode="auto">
          <a:xfrm rot="10800000" flipH="1">
            <a:off x="3697530" y="5261221"/>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29" name="Title 1"/>
          <p:cNvSpPr txBox="1">
            <a:spLocks/>
          </p:cNvSpPr>
          <p:nvPr/>
        </p:nvSpPr>
        <p:spPr>
          <a:xfrm>
            <a:off x="318204" y="127311"/>
            <a:ext cx="8825795" cy="50945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3500" dirty="0">
                <a:solidFill>
                  <a:prstClr val="black"/>
                </a:solidFill>
                <a:latin typeface="Arial" panose="020B0604020202020204" pitchFamily="34" charset="0"/>
                <a:cs typeface="Arial" panose="020B0604020202020204" pitchFamily="34" charset="0"/>
              </a:rPr>
              <a:t>Our Hypothesis</a:t>
            </a:r>
            <a:endParaRPr lang="en-US" sz="3500" dirty="0">
              <a:solidFill>
                <a:prstClr val="black"/>
              </a:solidFill>
              <a:latin typeface="Arial" panose="020B0604020202020204" pitchFamily="34" charset="0"/>
              <a:cs typeface="Arial" panose="020B0604020202020204" pitchFamily="34" charset="0"/>
            </a:endParaRPr>
          </a:p>
        </p:txBody>
      </p:sp>
      <p:sp>
        <p:nvSpPr>
          <p:cNvPr id="18" name="AutoShape 13"/>
          <p:cNvSpPr>
            <a:spLocks/>
          </p:cNvSpPr>
          <p:nvPr/>
        </p:nvSpPr>
        <p:spPr bwMode="auto">
          <a:xfrm rot="10800000" flipH="1">
            <a:off x="5426008" y="4164623"/>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2" name="Slide Number Placeholder 1"/>
          <p:cNvSpPr>
            <a:spLocks noGrp="1"/>
          </p:cNvSpPr>
          <p:nvPr>
            <p:ph type="sldNum" sz="quarter" idx="12"/>
          </p:nvPr>
        </p:nvSpPr>
        <p:spPr/>
        <p:txBody>
          <a:bodyPr/>
          <a:lstStyle/>
          <a:p>
            <a:fld id="{08121D26-3776-4CAD-941E-DCE84D7DFAC2}" type="slidenum">
              <a:rPr lang="en-US" smtClean="0">
                <a:solidFill>
                  <a:prstClr val="black">
                    <a:tint val="75000"/>
                  </a:prstClr>
                </a:solidFill>
              </a:rPr>
              <a:pPr/>
              <a:t>22</a:t>
            </a:fld>
            <a:endParaRPr lang="en-US">
              <a:solidFill>
                <a:prstClr val="black">
                  <a:tint val="75000"/>
                </a:prstClr>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59860473"/>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advTm="40"/>
    </mc:Choice>
    <mc:Fallback>
      <p:transition spd="slow" advTm="40"/>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pSp>
        <p:nvGrpSpPr>
          <p:cNvPr id="3" name="Group 19"/>
          <p:cNvGrpSpPr/>
          <p:nvPr/>
        </p:nvGrpSpPr>
        <p:grpSpPr>
          <a:xfrm>
            <a:off x="1073413" y="761142"/>
            <a:ext cx="7013312" cy="2028825"/>
            <a:chOff x="-307712" y="0"/>
            <a:chExt cx="8964032" cy="2524643"/>
          </a:xfrm>
        </p:grpSpPr>
        <p:pic>
          <p:nvPicPr>
            <p:cNvPr id="5" name="Picture 4"/>
            <p:cNvPicPr>
              <a:picLocks noChangeAspect="1"/>
            </p:cNvPicPr>
            <p:nvPr/>
          </p:nvPicPr>
          <p:blipFill rotWithShape="1">
            <a:blip r:embed="rId3" cstate="print">
              <a:duotone>
                <a:schemeClr val="bg2">
                  <a:shade val="45000"/>
                  <a:satMod val="135000"/>
                </a:schemeClr>
                <a:prstClr val="white"/>
              </a:duotone>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t="52939"/>
            <a:stretch/>
          </p:blipFill>
          <p:spPr>
            <a:xfrm>
              <a:off x="-307712" y="0"/>
              <a:ext cx="8964032" cy="2524643"/>
            </a:xfrm>
            <a:prstGeom prst="rect">
              <a:avLst/>
            </a:prstGeom>
          </p:spPr>
        </p:pic>
        <p:sp>
          <p:nvSpPr>
            <p:cNvPr id="7" name="AutoShape 13"/>
            <p:cNvSpPr>
              <a:spLocks/>
            </p:cNvSpPr>
            <p:nvPr/>
          </p:nvSpPr>
          <p:spPr bwMode="auto">
            <a:xfrm rot="10800000" flipH="1">
              <a:off x="1372994" y="223068"/>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8" name="AutoShape 13"/>
            <p:cNvSpPr>
              <a:spLocks/>
            </p:cNvSpPr>
            <p:nvPr/>
          </p:nvSpPr>
          <p:spPr bwMode="auto">
            <a:xfrm rot="10800000" flipH="1">
              <a:off x="3931782" y="1010023"/>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9" name="AutoShape 13"/>
            <p:cNvSpPr>
              <a:spLocks/>
            </p:cNvSpPr>
            <p:nvPr/>
          </p:nvSpPr>
          <p:spPr bwMode="auto">
            <a:xfrm rot="10800000" flipH="1">
              <a:off x="5340867" y="793443"/>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10" name="AutoShape 13"/>
            <p:cNvSpPr>
              <a:spLocks/>
            </p:cNvSpPr>
            <p:nvPr/>
          </p:nvSpPr>
          <p:spPr bwMode="auto">
            <a:xfrm rot="10800000" flipH="1">
              <a:off x="6634542" y="157319"/>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11" name="AutoShape 13"/>
            <p:cNvSpPr>
              <a:spLocks/>
            </p:cNvSpPr>
            <p:nvPr/>
          </p:nvSpPr>
          <p:spPr bwMode="auto">
            <a:xfrm rot="10800000" flipH="1">
              <a:off x="3929954" y="861731"/>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12" name="AutoShape 13"/>
            <p:cNvSpPr>
              <a:spLocks/>
            </p:cNvSpPr>
            <p:nvPr/>
          </p:nvSpPr>
          <p:spPr bwMode="auto">
            <a:xfrm rot="10800000" flipH="1">
              <a:off x="4319719" y="818630"/>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13" name="AutoShape 13"/>
            <p:cNvSpPr>
              <a:spLocks/>
            </p:cNvSpPr>
            <p:nvPr/>
          </p:nvSpPr>
          <p:spPr bwMode="auto">
            <a:xfrm rot="10800000" flipH="1">
              <a:off x="1434419" y="740258"/>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14" name="AutoShape 13"/>
            <p:cNvSpPr>
              <a:spLocks/>
            </p:cNvSpPr>
            <p:nvPr/>
          </p:nvSpPr>
          <p:spPr bwMode="auto">
            <a:xfrm rot="10800000" flipH="1">
              <a:off x="6642746" y="767751"/>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15" name="AutoShape 13"/>
            <p:cNvSpPr>
              <a:spLocks/>
            </p:cNvSpPr>
            <p:nvPr/>
          </p:nvSpPr>
          <p:spPr bwMode="auto">
            <a:xfrm rot="10800000" flipH="1">
              <a:off x="2807359" y="793444"/>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16" name="AutoShape 13"/>
            <p:cNvSpPr>
              <a:spLocks/>
            </p:cNvSpPr>
            <p:nvPr/>
          </p:nvSpPr>
          <p:spPr bwMode="auto">
            <a:xfrm rot="10800000" flipH="1">
              <a:off x="3994237" y="153989"/>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17" name="AutoShape 13"/>
            <p:cNvSpPr>
              <a:spLocks/>
            </p:cNvSpPr>
            <p:nvPr/>
          </p:nvSpPr>
          <p:spPr bwMode="auto">
            <a:xfrm rot="10800000" flipH="1">
              <a:off x="3964230" y="1458148"/>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18" name="AutoShape 13"/>
            <p:cNvSpPr>
              <a:spLocks/>
            </p:cNvSpPr>
            <p:nvPr/>
          </p:nvSpPr>
          <p:spPr bwMode="auto">
            <a:xfrm rot="10800000" flipH="1">
              <a:off x="5708308" y="367159"/>
              <a:ext cx="217255" cy="400591"/>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grpSp>
      <p:pic>
        <p:nvPicPr>
          <p:cNvPr id="4" name="Picture 3"/>
          <p:cNvPicPr>
            <a:picLocks noChangeAspect="1"/>
          </p:cNvPicPr>
          <p:nvPr/>
        </p:nvPicPr>
        <p:blipFill>
          <a:blip r:embed="rId4"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1334530" y="2799492"/>
            <a:ext cx="11186763" cy="4691449"/>
          </a:xfrm>
          <a:prstGeom prst="rect">
            <a:avLst/>
          </a:prstGeom>
        </p:spPr>
      </p:pic>
      <p:sp>
        <p:nvSpPr>
          <p:cNvPr id="22" name="Rectangle 21"/>
          <p:cNvSpPr/>
          <p:nvPr/>
        </p:nvSpPr>
        <p:spPr>
          <a:xfrm>
            <a:off x="-58086" y="590550"/>
            <a:ext cx="1531689" cy="2208941"/>
          </a:xfrm>
          <a:prstGeom prst="rect">
            <a:avLst/>
          </a:prstGeom>
          <a:solidFill>
            <a:srgbClr val="041E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23" name="Rectangle 22"/>
          <p:cNvSpPr/>
          <p:nvPr/>
        </p:nvSpPr>
        <p:spPr>
          <a:xfrm>
            <a:off x="7627143" y="595560"/>
            <a:ext cx="1536192" cy="2208941"/>
          </a:xfrm>
          <a:prstGeom prst="rect">
            <a:avLst/>
          </a:prstGeom>
          <a:gradFill>
            <a:gsLst>
              <a:gs pos="0">
                <a:srgbClr val="041E41"/>
              </a:gs>
              <a:gs pos="100000">
                <a:srgbClr val="11273F"/>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21" name="Rectangle 16"/>
          <p:cNvSpPr>
            <a:spLocks/>
          </p:cNvSpPr>
          <p:nvPr/>
        </p:nvSpPr>
        <p:spPr bwMode="auto">
          <a:xfrm>
            <a:off x="-58086" y="-14512"/>
            <a:ext cx="9259235" cy="685800"/>
          </a:xfrm>
          <a:prstGeom prst="rect">
            <a:avLst/>
          </a:prstGeom>
          <a:solidFill>
            <a:srgbClr val="041E41"/>
          </a:solidFill>
          <a:ln w="9525" cap="flat">
            <a:noFill/>
            <a:prstDash val="solid"/>
            <a:miter lim="800000"/>
            <a:headEnd type="none" w="med" len="med"/>
            <a:tailEnd type="none" w="med" len="med"/>
          </a:ln>
          <a:effectLst/>
        </p:spPr>
        <p:txBody>
          <a:bodyPr lIns="0" tIns="0" rIns="0" bIns="0" anchor="ctr"/>
          <a:lstStyle/>
          <a:p>
            <a:pPr algn="ctr" defTabSz="914400">
              <a:spcBef>
                <a:spcPts val="425"/>
              </a:spcBef>
              <a:buFont typeface="Wingdings" charset="2"/>
              <a:buNone/>
              <a:defRPr/>
            </a:pPr>
            <a:endParaRPr lang="en-US" sz="2000" dirty="0">
              <a:solidFill>
                <a:prstClr val="black"/>
              </a:solidFill>
              <a:latin typeface="Lucida Bright" charset="0"/>
              <a:ea typeface="Gungsuh" pitchFamily="18" charset="-127"/>
              <a:cs typeface="Gungsuh" pitchFamily="18" charset="-127"/>
              <a:sym typeface="Helvetica" charset="0"/>
            </a:endParaRPr>
          </a:p>
          <a:p>
            <a:pPr algn="ctr" defTabSz="914400">
              <a:spcBef>
                <a:spcPts val="425"/>
              </a:spcBef>
              <a:buFont typeface="Wingdings" charset="2"/>
              <a:buNone/>
              <a:defRPr/>
            </a:pPr>
            <a:r>
              <a:rPr lang="en-US" sz="2500" dirty="0">
                <a:solidFill>
                  <a:prstClr val="white"/>
                </a:solidFill>
                <a:latin typeface="Arial" panose="020B0604020202020204" pitchFamily="34" charset="0"/>
                <a:ea typeface="Gungsuh" pitchFamily="18" charset="-127"/>
                <a:cs typeface="Arial" panose="020B0604020202020204" pitchFamily="34" charset="0"/>
                <a:sym typeface="Helvetica" charset="0"/>
              </a:rPr>
              <a:t>We have found “stars”!</a:t>
            </a:r>
          </a:p>
          <a:p>
            <a:pPr algn="ctr" defTabSz="914400">
              <a:spcBef>
                <a:spcPts val="425"/>
              </a:spcBef>
              <a:buFont typeface="Wingdings" charset="2"/>
              <a:buNone/>
              <a:defRPr/>
            </a:pPr>
            <a:endParaRPr lang="en-US" sz="2000" dirty="0">
              <a:solidFill>
                <a:prstClr val="black"/>
              </a:solidFill>
              <a:latin typeface="Lucida Bright" charset="0"/>
              <a:ea typeface="Gungsuh" pitchFamily="18" charset="-127"/>
              <a:cs typeface="Gungsuh" pitchFamily="18" charset="-127"/>
              <a:sym typeface="Helvetica" charset="0"/>
            </a:endParaRPr>
          </a:p>
        </p:txBody>
      </p:sp>
      <p:sp>
        <p:nvSpPr>
          <p:cNvPr id="25" name="Oval 24"/>
          <p:cNvSpPr/>
          <p:nvPr/>
        </p:nvSpPr>
        <p:spPr>
          <a:xfrm>
            <a:off x="1314450" y="25396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26" name="Oval 25"/>
          <p:cNvSpPr/>
          <p:nvPr/>
        </p:nvSpPr>
        <p:spPr>
          <a:xfrm>
            <a:off x="1297949" y="2048161"/>
            <a:ext cx="27432" cy="2743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28" name="Oval 27"/>
          <p:cNvSpPr/>
          <p:nvPr/>
        </p:nvSpPr>
        <p:spPr>
          <a:xfrm>
            <a:off x="8012555" y="2262444"/>
            <a:ext cx="18288" cy="1828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29" name="Oval 28"/>
          <p:cNvSpPr/>
          <p:nvPr/>
        </p:nvSpPr>
        <p:spPr>
          <a:xfrm>
            <a:off x="1466850" y="26920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0" name="Oval 29"/>
          <p:cNvSpPr/>
          <p:nvPr/>
        </p:nvSpPr>
        <p:spPr>
          <a:xfrm>
            <a:off x="8029575" y="214916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1" name="Rectangle 30"/>
          <p:cNvSpPr/>
          <p:nvPr/>
        </p:nvSpPr>
        <p:spPr>
          <a:xfrm>
            <a:off x="1473603" y="2799491"/>
            <a:ext cx="6153540" cy="40763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2" name="Line 3"/>
          <p:cNvSpPr>
            <a:spLocks noChangeShapeType="1"/>
          </p:cNvSpPr>
          <p:nvPr/>
        </p:nvSpPr>
        <p:spPr bwMode="auto">
          <a:xfrm>
            <a:off x="2573688" y="6331690"/>
            <a:ext cx="4010025" cy="19050"/>
          </a:xfrm>
          <a:prstGeom prst="line">
            <a:avLst/>
          </a:prstGeom>
          <a:noFill/>
          <a:ln w="76200">
            <a:solidFill>
              <a:schemeClr val="tx1"/>
            </a:solidFill>
            <a:miter lim="800000"/>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0" tIns="0" rIns="0" bIns="0"/>
          <a:lstStyle/>
          <a:p>
            <a:pPr defTabSz="914400"/>
            <a:endParaRPr lang="en-US">
              <a:solidFill>
                <a:prstClr val="black"/>
              </a:solidFill>
              <a:ea typeface="Gungsuh" pitchFamily="18" charset="-127"/>
              <a:cs typeface="Gungsuh" pitchFamily="18" charset="-127"/>
            </a:endParaRPr>
          </a:p>
        </p:txBody>
      </p:sp>
      <p:sp>
        <p:nvSpPr>
          <p:cNvPr id="33" name="Line 5"/>
          <p:cNvSpPr>
            <a:spLocks noChangeShapeType="1"/>
          </p:cNvSpPr>
          <p:nvPr/>
        </p:nvSpPr>
        <p:spPr bwMode="auto">
          <a:xfrm>
            <a:off x="2235551" y="3001115"/>
            <a:ext cx="61912" cy="3117850"/>
          </a:xfrm>
          <a:prstGeom prst="line">
            <a:avLst/>
          </a:prstGeom>
          <a:noFill/>
          <a:ln w="76200">
            <a:solidFill>
              <a:schemeClr val="tx1"/>
            </a:solidFill>
            <a:miter lim="800000"/>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0" tIns="0" rIns="0" bIns="0"/>
          <a:lstStyle/>
          <a:p>
            <a:pPr defTabSz="914400"/>
            <a:endParaRPr lang="en-US">
              <a:solidFill>
                <a:prstClr val="black"/>
              </a:solidFill>
              <a:ea typeface="Gungsuh" pitchFamily="18" charset="-127"/>
              <a:cs typeface="Gungsuh" pitchFamily="18" charset="-127"/>
            </a:endParaRPr>
          </a:p>
        </p:txBody>
      </p:sp>
      <p:pic>
        <p:nvPicPr>
          <p:cNvPr id="34" name="Picture 33"/>
          <p:cNvPicPr>
            <a:picLocks noChangeAspect="1" noChangeArrowheads="1"/>
          </p:cNvPicPr>
          <p:nvPr/>
        </p:nvPicPr>
        <p:blipFill>
          <a:blip r:embed="rId5">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2253015" y="6038002"/>
            <a:ext cx="380996" cy="33020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pic>
      <p:sp>
        <p:nvSpPr>
          <p:cNvPr id="35" name="Freeform 34"/>
          <p:cNvSpPr>
            <a:spLocks/>
          </p:cNvSpPr>
          <p:nvPr/>
        </p:nvSpPr>
        <p:spPr bwMode="auto">
          <a:xfrm>
            <a:off x="2110138" y="3012227"/>
            <a:ext cx="3535363" cy="3014663"/>
          </a:xfrm>
          <a:custGeom>
            <a:avLst/>
            <a:gdLst>
              <a:gd name="T0" fmla="*/ 897 w 21600"/>
              <a:gd name="T1" fmla="*/ 0 h 21600"/>
              <a:gd name="T2" fmla="*/ 598 w 21600"/>
              <a:gd name="T3" fmla="*/ 1829 h 21600"/>
              <a:gd name="T4" fmla="*/ 299 w 21600"/>
              <a:gd name="T5" fmla="*/ 3135 h 21600"/>
              <a:gd name="T6" fmla="*/ 299 w 21600"/>
              <a:gd name="T7" fmla="*/ 4790 h 21600"/>
              <a:gd name="T8" fmla="*/ 374 w 21600"/>
              <a:gd name="T9" fmla="*/ 6010 h 21600"/>
              <a:gd name="T10" fmla="*/ 149 w 21600"/>
              <a:gd name="T11" fmla="*/ 7142 h 21600"/>
              <a:gd name="T12" fmla="*/ 0 w 21600"/>
              <a:gd name="T13" fmla="*/ 8361 h 21600"/>
              <a:gd name="T14" fmla="*/ 0 w 21600"/>
              <a:gd name="T15" fmla="*/ 9929 h 21600"/>
              <a:gd name="T16" fmla="*/ 224 w 21600"/>
              <a:gd name="T17" fmla="*/ 11584 h 21600"/>
              <a:gd name="T18" fmla="*/ 224 w 21600"/>
              <a:gd name="T19" fmla="*/ 12977 h 21600"/>
              <a:gd name="T20" fmla="*/ 224 w 21600"/>
              <a:gd name="T21" fmla="*/ 14284 h 21600"/>
              <a:gd name="T22" fmla="*/ 673 w 21600"/>
              <a:gd name="T23" fmla="*/ 15503 h 21600"/>
              <a:gd name="T24" fmla="*/ 1196 w 21600"/>
              <a:gd name="T25" fmla="*/ 16810 h 21600"/>
              <a:gd name="T26" fmla="*/ 1644 w 21600"/>
              <a:gd name="T27" fmla="*/ 18116 h 21600"/>
              <a:gd name="T28" fmla="*/ 2018 w 21600"/>
              <a:gd name="T29" fmla="*/ 19335 h 21600"/>
              <a:gd name="T30" fmla="*/ 2840 w 21600"/>
              <a:gd name="T31" fmla="*/ 20642 h 21600"/>
              <a:gd name="T32" fmla="*/ 3887 w 21600"/>
              <a:gd name="T33" fmla="*/ 21077 h 21600"/>
              <a:gd name="T34" fmla="*/ 4858 w 21600"/>
              <a:gd name="T35" fmla="*/ 21600 h 21600"/>
              <a:gd name="T36" fmla="*/ 5531 w 21600"/>
              <a:gd name="T37" fmla="*/ 20816 h 21600"/>
              <a:gd name="T38" fmla="*/ 6577 w 21600"/>
              <a:gd name="T39" fmla="*/ 19858 h 21600"/>
              <a:gd name="T40" fmla="*/ 7698 w 21600"/>
              <a:gd name="T41" fmla="*/ 19684 h 21600"/>
              <a:gd name="T42" fmla="*/ 8819 w 21600"/>
              <a:gd name="T43" fmla="*/ 19335 h 21600"/>
              <a:gd name="T44" fmla="*/ 9492 w 21600"/>
              <a:gd name="T45" fmla="*/ 18900 h 21600"/>
              <a:gd name="T46" fmla="*/ 11062 w 21600"/>
              <a:gd name="T47" fmla="*/ 18639 h 21600"/>
              <a:gd name="T48" fmla="*/ 12033 w 21600"/>
              <a:gd name="T49" fmla="*/ 18465 h 21600"/>
              <a:gd name="T50" fmla="*/ 13080 w 21600"/>
              <a:gd name="T51" fmla="*/ 18203 h 21600"/>
              <a:gd name="T52" fmla="*/ 14350 w 21600"/>
              <a:gd name="T53" fmla="*/ 18029 h 21600"/>
              <a:gd name="T54" fmla="*/ 15322 w 21600"/>
              <a:gd name="T55" fmla="*/ 17071 h 21600"/>
              <a:gd name="T56" fmla="*/ 16742 w 21600"/>
              <a:gd name="T57" fmla="*/ 16897 h 21600"/>
              <a:gd name="T58" fmla="*/ 17489 w 21600"/>
              <a:gd name="T59" fmla="*/ 16548 h 21600"/>
              <a:gd name="T60" fmla="*/ 18386 w 21600"/>
              <a:gd name="T61" fmla="*/ 15590 h 21600"/>
              <a:gd name="T62" fmla="*/ 19956 w 21600"/>
              <a:gd name="T63" fmla="*/ 14458 h 21600"/>
              <a:gd name="T64" fmla="*/ 20703 w 21600"/>
              <a:gd name="T65" fmla="*/ 14458 h 21600"/>
              <a:gd name="T66" fmla="*/ 21600 w 21600"/>
              <a:gd name="T67" fmla="*/ 14110 h 2160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1600"/>
              <a:gd name="T103" fmla="*/ 0 h 21600"/>
              <a:gd name="T104" fmla="*/ 21600 w 21600"/>
              <a:gd name="T105" fmla="*/ 21600 h 2160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1600" h="21600">
                <a:moveTo>
                  <a:pt x="897" y="0"/>
                </a:moveTo>
                <a:lnTo>
                  <a:pt x="598" y="1829"/>
                </a:lnTo>
                <a:lnTo>
                  <a:pt x="299" y="3135"/>
                </a:lnTo>
                <a:lnTo>
                  <a:pt x="299" y="4790"/>
                </a:lnTo>
                <a:lnTo>
                  <a:pt x="374" y="6010"/>
                </a:lnTo>
                <a:lnTo>
                  <a:pt x="149" y="7142"/>
                </a:lnTo>
                <a:cubicBezTo>
                  <a:pt x="149" y="7142"/>
                  <a:pt x="0" y="8187"/>
                  <a:pt x="0" y="8361"/>
                </a:cubicBezTo>
                <a:cubicBezTo>
                  <a:pt x="0" y="8535"/>
                  <a:pt x="0" y="9929"/>
                  <a:pt x="0" y="9929"/>
                </a:cubicBezTo>
                <a:lnTo>
                  <a:pt x="224" y="11584"/>
                </a:lnTo>
                <a:lnTo>
                  <a:pt x="224" y="12977"/>
                </a:lnTo>
                <a:cubicBezTo>
                  <a:pt x="224" y="12977"/>
                  <a:pt x="224" y="14110"/>
                  <a:pt x="224" y="14284"/>
                </a:cubicBezTo>
                <a:cubicBezTo>
                  <a:pt x="224" y="14458"/>
                  <a:pt x="673" y="15503"/>
                  <a:pt x="673" y="15503"/>
                </a:cubicBezTo>
                <a:lnTo>
                  <a:pt x="1196" y="16810"/>
                </a:lnTo>
                <a:lnTo>
                  <a:pt x="1644" y="18116"/>
                </a:lnTo>
                <a:lnTo>
                  <a:pt x="2018" y="19335"/>
                </a:lnTo>
                <a:lnTo>
                  <a:pt x="2840" y="20642"/>
                </a:lnTo>
                <a:lnTo>
                  <a:pt x="3887" y="21077"/>
                </a:lnTo>
                <a:lnTo>
                  <a:pt x="4858" y="21600"/>
                </a:lnTo>
                <a:lnTo>
                  <a:pt x="5531" y="20816"/>
                </a:lnTo>
                <a:lnTo>
                  <a:pt x="6577" y="19858"/>
                </a:lnTo>
                <a:lnTo>
                  <a:pt x="7698" y="19684"/>
                </a:lnTo>
                <a:lnTo>
                  <a:pt x="8819" y="19335"/>
                </a:lnTo>
                <a:lnTo>
                  <a:pt x="9492" y="18900"/>
                </a:lnTo>
                <a:lnTo>
                  <a:pt x="11062" y="18639"/>
                </a:lnTo>
                <a:lnTo>
                  <a:pt x="12033" y="18465"/>
                </a:lnTo>
                <a:lnTo>
                  <a:pt x="13080" y="18203"/>
                </a:lnTo>
                <a:lnTo>
                  <a:pt x="14350" y="18029"/>
                </a:lnTo>
                <a:lnTo>
                  <a:pt x="15322" y="17071"/>
                </a:lnTo>
                <a:lnTo>
                  <a:pt x="16742" y="16897"/>
                </a:lnTo>
                <a:lnTo>
                  <a:pt x="17489" y="16548"/>
                </a:lnTo>
                <a:lnTo>
                  <a:pt x="18386" y="15590"/>
                </a:lnTo>
                <a:lnTo>
                  <a:pt x="19956" y="14458"/>
                </a:lnTo>
                <a:lnTo>
                  <a:pt x="20703" y="14458"/>
                </a:lnTo>
                <a:lnTo>
                  <a:pt x="21600" y="14110"/>
                </a:lnTo>
              </a:path>
            </a:pathLst>
          </a:custGeom>
          <a:noFill/>
          <a:ln w="38100">
            <a:solidFill>
              <a:srgbClr val="FF6600"/>
            </a:solidFill>
            <a:miter lim="800000"/>
            <a:headEnd/>
            <a:tailEnd/>
          </a:ln>
          <a:effectLst>
            <a:outerShdw blurRad="76200" dist="63499" dir="5400000" algn="ctr" rotWithShape="0">
              <a:schemeClr val="bg2">
                <a:alpha val="45000"/>
              </a:schemeClr>
            </a:outerShdw>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grpSp>
        <p:nvGrpSpPr>
          <p:cNvPr id="6" name="Group 24"/>
          <p:cNvGrpSpPr/>
          <p:nvPr/>
        </p:nvGrpSpPr>
        <p:grpSpPr>
          <a:xfrm>
            <a:off x="1889848" y="2950134"/>
            <a:ext cx="2781300" cy="3695700"/>
            <a:chOff x="2019300" y="2781300"/>
            <a:chExt cx="2781300" cy="3695700"/>
          </a:xfrm>
          <a:solidFill>
            <a:srgbClr val="FF0000"/>
          </a:solidFill>
        </p:grpSpPr>
        <p:sp>
          <p:nvSpPr>
            <p:cNvPr id="37" name="AutoShape 13"/>
            <p:cNvSpPr>
              <a:spLocks/>
            </p:cNvSpPr>
            <p:nvPr/>
          </p:nvSpPr>
          <p:spPr bwMode="auto">
            <a:xfrm rot="5400000" flipH="1">
              <a:off x="2146300" y="4279900"/>
              <a:ext cx="152400" cy="304800"/>
            </a:xfrm>
            <a:prstGeom prst="triangle">
              <a:avLst>
                <a:gd name="adj" fmla="val 50000"/>
              </a:avLst>
            </a:prstGeom>
            <a:grp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38" name="AutoShape 13"/>
            <p:cNvSpPr>
              <a:spLocks/>
            </p:cNvSpPr>
            <p:nvPr/>
          </p:nvSpPr>
          <p:spPr bwMode="auto">
            <a:xfrm flipV="1">
              <a:off x="2794000" y="5829300"/>
              <a:ext cx="152400" cy="304800"/>
            </a:xfrm>
            <a:prstGeom prst="triangle">
              <a:avLst>
                <a:gd name="adj" fmla="val 50000"/>
              </a:avLst>
            </a:prstGeom>
            <a:grp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39" name="AutoShape 13"/>
            <p:cNvSpPr>
              <a:spLocks/>
            </p:cNvSpPr>
            <p:nvPr/>
          </p:nvSpPr>
          <p:spPr bwMode="auto">
            <a:xfrm>
              <a:off x="4648200" y="6172200"/>
              <a:ext cx="152400" cy="304800"/>
            </a:xfrm>
            <a:prstGeom prst="triangle">
              <a:avLst>
                <a:gd name="adj" fmla="val 50000"/>
              </a:avLst>
            </a:prstGeom>
            <a:grp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40" name="AutoShape 13"/>
            <p:cNvSpPr>
              <a:spLocks/>
            </p:cNvSpPr>
            <p:nvPr/>
          </p:nvSpPr>
          <p:spPr bwMode="auto">
            <a:xfrm rot="5400000" flipH="1">
              <a:off x="2095500" y="2705100"/>
              <a:ext cx="152400" cy="304800"/>
            </a:xfrm>
            <a:prstGeom prst="triangle">
              <a:avLst>
                <a:gd name="adj" fmla="val 50000"/>
              </a:avLst>
            </a:prstGeom>
            <a:grp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grpSp>
      <p:sp>
        <p:nvSpPr>
          <p:cNvPr id="41" name="Freeform 17"/>
          <p:cNvSpPr>
            <a:spLocks/>
          </p:cNvSpPr>
          <p:nvPr/>
        </p:nvSpPr>
        <p:spPr bwMode="auto">
          <a:xfrm>
            <a:off x="1986010" y="3021572"/>
            <a:ext cx="231775" cy="1544637"/>
          </a:xfrm>
          <a:custGeom>
            <a:avLst/>
            <a:gdLst>
              <a:gd name="T0" fmla="*/ 21600 w 21600"/>
              <a:gd name="T1" fmla="*/ 0 h 21600"/>
              <a:gd name="T2" fmla="*/ 5400 w 21600"/>
              <a:gd name="T3" fmla="*/ 6300 h 21600"/>
              <a:gd name="T4" fmla="*/ 7200 w 21600"/>
              <a:gd name="T5" fmla="*/ 12960 h 21600"/>
              <a:gd name="T6" fmla="*/ 0 w 21600"/>
              <a:gd name="T7" fmla="*/ 21600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21600" y="0"/>
                </a:moveTo>
                <a:lnTo>
                  <a:pt x="5400" y="6300"/>
                </a:lnTo>
                <a:lnTo>
                  <a:pt x="7200" y="12960"/>
                </a:lnTo>
                <a:lnTo>
                  <a:pt x="0" y="21600"/>
                </a:lnTo>
              </a:path>
            </a:pathLst>
          </a:custGeom>
          <a:noFill/>
          <a:ln w="38100">
            <a:solidFill>
              <a:srgbClr val="009900"/>
            </a:solidFill>
            <a:miter lim="800000"/>
            <a:headEnd/>
            <a:tailEnd/>
          </a:ln>
          <a:effectLst>
            <a:outerShdw blurRad="76200" dist="63499" dir="5400000" algn="ctr" rotWithShape="0">
              <a:schemeClr val="bg2">
                <a:alpha val="45000"/>
              </a:schemeClr>
            </a:outerShdw>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42" name="Freeform 18"/>
          <p:cNvSpPr>
            <a:spLocks/>
          </p:cNvSpPr>
          <p:nvPr/>
        </p:nvSpPr>
        <p:spPr bwMode="auto">
          <a:xfrm rot="137438">
            <a:off x="2170160" y="4691622"/>
            <a:ext cx="508000" cy="1455737"/>
          </a:xfrm>
          <a:custGeom>
            <a:avLst/>
            <a:gdLst>
              <a:gd name="T0" fmla="*/ 0 w 21600"/>
              <a:gd name="T1" fmla="*/ 0 h 21600"/>
              <a:gd name="T2" fmla="*/ 0 w 21600"/>
              <a:gd name="T3" fmla="*/ 7029 h 21600"/>
              <a:gd name="T4" fmla="*/ 6923 w 21600"/>
              <a:gd name="T5" fmla="*/ 16457 h 21600"/>
              <a:gd name="T6" fmla="*/ 9969 w 21600"/>
              <a:gd name="T7" fmla="*/ 19543 h 21600"/>
              <a:gd name="T8" fmla="*/ 17446 w 21600"/>
              <a:gd name="T9" fmla="*/ 21600 h 21600"/>
              <a:gd name="T10" fmla="*/ 21600 w 21600"/>
              <a:gd name="T11" fmla="*/ 19543 h 21600"/>
              <a:gd name="T12" fmla="*/ 0 60000 65536"/>
              <a:gd name="T13" fmla="*/ 0 60000 65536"/>
              <a:gd name="T14" fmla="*/ 0 60000 65536"/>
              <a:gd name="T15" fmla="*/ 0 60000 65536"/>
              <a:gd name="T16" fmla="*/ 0 60000 65536"/>
              <a:gd name="T17" fmla="*/ 0 60000 65536"/>
              <a:gd name="T18" fmla="*/ 0 w 21600"/>
              <a:gd name="T19" fmla="*/ 0 h 21600"/>
              <a:gd name="T20" fmla="*/ 21600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0" y="0"/>
                </a:moveTo>
                <a:lnTo>
                  <a:pt x="0" y="7029"/>
                </a:lnTo>
                <a:lnTo>
                  <a:pt x="6923" y="16457"/>
                </a:lnTo>
                <a:lnTo>
                  <a:pt x="9969" y="19543"/>
                </a:lnTo>
                <a:lnTo>
                  <a:pt x="17446" y="21600"/>
                </a:lnTo>
                <a:lnTo>
                  <a:pt x="21600" y="19543"/>
                </a:lnTo>
              </a:path>
            </a:pathLst>
          </a:custGeom>
          <a:noFill/>
          <a:ln w="38100">
            <a:solidFill>
              <a:srgbClr val="009900"/>
            </a:solidFill>
            <a:miter lim="800000"/>
            <a:headEnd/>
            <a:tailEnd/>
          </a:ln>
          <a:effectLst>
            <a:outerShdw blurRad="76200" dist="63499" dir="5400000" algn="ctr" rotWithShape="0">
              <a:schemeClr val="bg2">
                <a:alpha val="45000"/>
              </a:schemeClr>
            </a:outerShdw>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43" name="Freeform 19"/>
          <p:cNvSpPr>
            <a:spLocks/>
          </p:cNvSpPr>
          <p:nvPr/>
        </p:nvSpPr>
        <p:spPr bwMode="auto">
          <a:xfrm rot="1200000">
            <a:off x="4735560" y="5479022"/>
            <a:ext cx="1812925" cy="1196975"/>
          </a:xfrm>
          <a:custGeom>
            <a:avLst/>
            <a:gdLst>
              <a:gd name="T0" fmla="*/ 0 w 21600"/>
              <a:gd name="T1" fmla="*/ 21600 h 21600"/>
              <a:gd name="T2" fmla="*/ 4289 w 21600"/>
              <a:gd name="T3" fmla="*/ 19532 h 21600"/>
              <a:gd name="T4" fmla="*/ 9191 w 21600"/>
              <a:gd name="T5" fmla="*/ 17694 h 21600"/>
              <a:gd name="T6" fmla="*/ 13787 w 21600"/>
              <a:gd name="T7" fmla="*/ 13328 h 21600"/>
              <a:gd name="T8" fmla="*/ 17311 w 21600"/>
              <a:gd name="T9" fmla="*/ 11489 h 21600"/>
              <a:gd name="T10" fmla="*/ 19762 w 21600"/>
              <a:gd name="T11" fmla="*/ 9881 h 21600"/>
              <a:gd name="T12" fmla="*/ 21600 w 21600"/>
              <a:gd name="T13" fmla="*/ 8732 h 21600"/>
              <a:gd name="T14" fmla="*/ 19915 w 21600"/>
              <a:gd name="T15" fmla="*/ 4596 h 21600"/>
              <a:gd name="T16" fmla="*/ 18689 w 21600"/>
              <a:gd name="T17" fmla="*/ 0 h 2160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1600"/>
              <a:gd name="T28" fmla="*/ 0 h 21600"/>
              <a:gd name="T29" fmla="*/ 21600 w 21600"/>
              <a:gd name="T30" fmla="*/ 21600 h 2160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1600" h="21600">
                <a:moveTo>
                  <a:pt x="0" y="21600"/>
                </a:moveTo>
                <a:lnTo>
                  <a:pt x="4289" y="19532"/>
                </a:lnTo>
                <a:lnTo>
                  <a:pt x="9191" y="17694"/>
                </a:lnTo>
                <a:lnTo>
                  <a:pt x="13787" y="13328"/>
                </a:lnTo>
                <a:lnTo>
                  <a:pt x="17311" y="11489"/>
                </a:lnTo>
                <a:lnTo>
                  <a:pt x="19762" y="9881"/>
                </a:lnTo>
                <a:lnTo>
                  <a:pt x="21600" y="8732"/>
                </a:lnTo>
                <a:lnTo>
                  <a:pt x="19915" y="4596"/>
                </a:lnTo>
                <a:lnTo>
                  <a:pt x="18689" y="0"/>
                </a:lnTo>
              </a:path>
            </a:pathLst>
          </a:custGeom>
          <a:noFill/>
          <a:ln w="38100">
            <a:solidFill>
              <a:srgbClr val="009900"/>
            </a:solidFill>
            <a:miter lim="800000"/>
            <a:headEnd/>
            <a:tailEnd/>
          </a:ln>
          <a:effectLst>
            <a:outerShdw blurRad="76200" dist="63499" dir="5400000" algn="ctr" rotWithShape="0">
              <a:schemeClr val="bg2">
                <a:alpha val="45000"/>
              </a:schemeClr>
            </a:outerShdw>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44" name="Freeform 21"/>
          <p:cNvSpPr>
            <a:spLocks/>
          </p:cNvSpPr>
          <p:nvPr/>
        </p:nvSpPr>
        <p:spPr bwMode="auto">
          <a:xfrm rot="1106096">
            <a:off x="2678160" y="6169584"/>
            <a:ext cx="1874838" cy="455613"/>
          </a:xfrm>
          <a:custGeom>
            <a:avLst/>
            <a:gdLst>
              <a:gd name="T0" fmla="*/ 0 w 21600"/>
              <a:gd name="T1" fmla="*/ 21600 h 21600"/>
              <a:gd name="T2" fmla="*/ 4000 w 21600"/>
              <a:gd name="T3" fmla="*/ 15055 h 21600"/>
              <a:gd name="T4" fmla="*/ 8400 w 21600"/>
              <a:gd name="T5" fmla="*/ 9164 h 21600"/>
              <a:gd name="T6" fmla="*/ 13000 w 21600"/>
              <a:gd name="T7" fmla="*/ 4582 h 21600"/>
              <a:gd name="T8" fmla="*/ 17400 w 21600"/>
              <a:gd name="T9" fmla="*/ 4582 h 21600"/>
              <a:gd name="T10" fmla="*/ 21600 w 21600"/>
              <a:gd name="T11" fmla="*/ 0 h 21600"/>
              <a:gd name="T12" fmla="*/ 0 60000 65536"/>
              <a:gd name="T13" fmla="*/ 0 60000 65536"/>
              <a:gd name="T14" fmla="*/ 0 60000 65536"/>
              <a:gd name="T15" fmla="*/ 0 60000 65536"/>
              <a:gd name="T16" fmla="*/ 0 60000 65536"/>
              <a:gd name="T17" fmla="*/ 0 60000 65536"/>
              <a:gd name="T18" fmla="*/ 0 w 21600"/>
              <a:gd name="T19" fmla="*/ 0 h 21600"/>
              <a:gd name="T20" fmla="*/ 21600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0" y="21600"/>
                </a:moveTo>
                <a:lnTo>
                  <a:pt x="4000" y="15055"/>
                </a:lnTo>
                <a:lnTo>
                  <a:pt x="8400" y="9164"/>
                </a:lnTo>
                <a:lnTo>
                  <a:pt x="13000" y="4582"/>
                </a:lnTo>
                <a:lnTo>
                  <a:pt x="17400" y="4582"/>
                </a:lnTo>
                <a:lnTo>
                  <a:pt x="21600" y="0"/>
                </a:lnTo>
              </a:path>
            </a:pathLst>
          </a:custGeom>
          <a:noFill/>
          <a:ln w="38100">
            <a:solidFill>
              <a:srgbClr val="009900"/>
            </a:solidFill>
            <a:miter lim="800000"/>
            <a:headEnd/>
            <a:tailEnd/>
          </a:ln>
          <a:effectLst>
            <a:outerShdw blurRad="76200" dist="63499" dir="5400000" algn="ctr" rotWithShape="0">
              <a:schemeClr val="bg2">
                <a:alpha val="45000"/>
              </a:schemeClr>
            </a:outerShdw>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47" name="Rectangle 1"/>
          <p:cNvSpPr>
            <a:spLocks/>
          </p:cNvSpPr>
          <p:nvPr/>
        </p:nvSpPr>
        <p:spPr bwMode="auto">
          <a:xfrm>
            <a:off x="5645501" y="4753202"/>
            <a:ext cx="1828800" cy="30480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txBody>
          <a:bodyPr lIns="35717" tIns="35717" rIns="35717" bIns="35717"/>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algn="ctr" defTabSz="914400" eaLnBrk="1" hangingPunct="1">
              <a:spcBef>
                <a:spcPts val="525"/>
              </a:spcBef>
              <a:buFont typeface="Wingdings" panose="05000000000000000000" pitchFamily="2" charset="2"/>
              <a:buNone/>
            </a:pPr>
            <a:r>
              <a:rPr lang="en-US" altLang="en-US" b="1" dirty="0">
                <a:solidFill>
                  <a:srgbClr val="FF9834"/>
                </a:solidFill>
                <a:latin typeface="Arial" panose="020B0604020202020204" pitchFamily="34" charset="0"/>
                <a:cs typeface="Arial" panose="020B0604020202020204" pitchFamily="34" charset="0"/>
                <a:sym typeface="Century Gothic" panose="020B0502020202020204" pitchFamily="34" charset="0"/>
              </a:rPr>
              <a:t>e</a:t>
            </a:r>
            <a:r>
              <a:rPr lang="en-US" altLang="en-US" b="1" dirty="0" smtClean="0">
                <a:solidFill>
                  <a:srgbClr val="FF9834"/>
                </a:solidFill>
                <a:latin typeface="Arial" panose="020B0604020202020204" pitchFamily="34" charset="0"/>
                <a:cs typeface="Arial" panose="020B0604020202020204" pitchFamily="34" charset="0"/>
                <a:sym typeface="Century Gothic" panose="020B0502020202020204" pitchFamily="34" charset="0"/>
              </a:rPr>
              <a:t>stimated </a:t>
            </a:r>
            <a:r>
              <a:rPr lang="en-US" altLang="en-US" b="1" dirty="0">
                <a:solidFill>
                  <a:srgbClr val="FF9834"/>
                </a:solidFill>
                <a:latin typeface="Arial" panose="020B0604020202020204" pitchFamily="34" charset="0"/>
                <a:cs typeface="Arial" panose="020B0604020202020204" pitchFamily="34" charset="0"/>
                <a:sym typeface="Century Gothic" panose="020B0502020202020204" pitchFamily="34" charset="0"/>
              </a:rPr>
              <a:t>path</a:t>
            </a:r>
          </a:p>
        </p:txBody>
      </p:sp>
      <p:sp>
        <p:nvSpPr>
          <p:cNvPr id="51" name="Rectangle 50"/>
          <p:cNvSpPr/>
          <p:nvPr/>
        </p:nvSpPr>
        <p:spPr>
          <a:xfrm>
            <a:off x="6432374" y="5586417"/>
            <a:ext cx="163952" cy="66326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9" name="Rectangle 1"/>
          <p:cNvSpPr>
            <a:spLocks/>
          </p:cNvSpPr>
          <p:nvPr/>
        </p:nvSpPr>
        <p:spPr bwMode="auto">
          <a:xfrm>
            <a:off x="4932849" y="5895163"/>
            <a:ext cx="1828800" cy="53340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txBody>
          <a:bodyPr lIns="35717" tIns="35717" rIns="35717" bIns="35717"/>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algn="ctr" defTabSz="914400" eaLnBrk="1" hangingPunct="1">
              <a:spcBef>
                <a:spcPts val="525"/>
              </a:spcBef>
              <a:buFont typeface="Wingdings" panose="05000000000000000000" pitchFamily="2" charset="2"/>
              <a:buNone/>
            </a:pPr>
            <a:r>
              <a:rPr lang="en-US" altLang="en-US" b="1" dirty="0" smtClean="0">
                <a:solidFill>
                  <a:srgbClr val="008000"/>
                </a:solidFill>
                <a:latin typeface="Arial" panose="020B0604020202020204" pitchFamily="34" charset="0"/>
                <a:cs typeface="Arial" panose="020B0604020202020204" pitchFamily="34" charset="0"/>
                <a:sym typeface="Century Gothic" panose="020B0502020202020204" pitchFamily="34" charset="0"/>
              </a:rPr>
              <a:t>corrected </a:t>
            </a:r>
            <a:r>
              <a:rPr lang="en-US" altLang="en-US" b="1" dirty="0">
                <a:solidFill>
                  <a:srgbClr val="008000"/>
                </a:solidFill>
                <a:latin typeface="Arial" panose="020B0604020202020204" pitchFamily="34" charset="0"/>
                <a:cs typeface="Arial" panose="020B0604020202020204" pitchFamily="34" charset="0"/>
                <a:sym typeface="Century Gothic" panose="020B0502020202020204" pitchFamily="34" charset="0"/>
              </a:rPr>
              <a:t>path</a:t>
            </a:r>
          </a:p>
        </p:txBody>
      </p:sp>
      <p:sp>
        <p:nvSpPr>
          <p:cNvPr id="48" name="Rectangle 1"/>
          <p:cNvSpPr>
            <a:spLocks/>
          </p:cNvSpPr>
          <p:nvPr/>
        </p:nvSpPr>
        <p:spPr bwMode="auto">
          <a:xfrm>
            <a:off x="5052643" y="6375452"/>
            <a:ext cx="1828800" cy="358065"/>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txBody>
          <a:bodyPr lIns="35717" tIns="35717" rIns="35717" bIns="35717"/>
          <a:lstStyle>
            <a:lvl1pPr eaLnBrk="0" hangingPunct="0">
              <a:defRPr>
                <a:solidFill>
                  <a:schemeClr val="tx1"/>
                </a:solidFill>
                <a:latin typeface="Comic Sans MS" panose="030F0702030302020204" pitchFamily="66" charset="0"/>
                <a:ea typeface="Gungsuh" panose="02030600000101010101" pitchFamily="18" charset="-127"/>
              </a:defRPr>
            </a:lvl1pPr>
            <a:lvl2pPr marL="742950" indent="-285750" eaLnBrk="0" hangingPunct="0">
              <a:defRPr>
                <a:solidFill>
                  <a:schemeClr val="tx1"/>
                </a:solidFill>
                <a:latin typeface="Comic Sans MS" panose="030F0702030302020204" pitchFamily="66" charset="0"/>
                <a:ea typeface="Gungsuh" panose="02030600000101010101" pitchFamily="18" charset="-127"/>
              </a:defRPr>
            </a:lvl2pPr>
            <a:lvl3pPr marL="1143000" indent="-228600" eaLnBrk="0" hangingPunct="0">
              <a:defRPr>
                <a:solidFill>
                  <a:schemeClr val="tx1"/>
                </a:solidFill>
                <a:latin typeface="Comic Sans MS" panose="030F0702030302020204" pitchFamily="66" charset="0"/>
                <a:ea typeface="Gungsuh" panose="02030600000101010101" pitchFamily="18" charset="-127"/>
              </a:defRPr>
            </a:lvl3pPr>
            <a:lvl4pPr marL="1600200" indent="-228600" eaLnBrk="0" hangingPunct="0">
              <a:defRPr>
                <a:solidFill>
                  <a:schemeClr val="tx1"/>
                </a:solidFill>
                <a:latin typeface="Comic Sans MS" panose="030F0702030302020204" pitchFamily="66" charset="0"/>
                <a:ea typeface="Gungsuh" panose="02030600000101010101" pitchFamily="18" charset="-127"/>
              </a:defRPr>
            </a:lvl4pPr>
            <a:lvl5pPr marL="2057400" indent="-228600" eaLnBrk="0" hangingPunct="0">
              <a:defRPr>
                <a:solidFill>
                  <a:schemeClr val="tx1"/>
                </a:solidFill>
                <a:latin typeface="Comic Sans MS" panose="030F0702030302020204" pitchFamily="66" charset="0"/>
                <a:ea typeface="Gungsuh" panose="02030600000101010101" pitchFamily="18" charset="-127"/>
              </a:defRPr>
            </a:lvl5pPr>
            <a:lvl6pPr marL="25146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6pPr>
            <a:lvl7pPr marL="29718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7pPr>
            <a:lvl8pPr marL="34290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8pPr>
            <a:lvl9pPr marL="3886200" indent="-228600" eaLnBrk="0" fontAlgn="base" hangingPunct="0">
              <a:spcBef>
                <a:spcPct val="20000"/>
              </a:spcBef>
              <a:spcAft>
                <a:spcPct val="0"/>
              </a:spcAft>
              <a:buFont typeface="Wingdings" panose="05000000000000000000" pitchFamily="2" charset="2"/>
              <a:buChar char="•"/>
              <a:defRPr>
                <a:solidFill>
                  <a:schemeClr val="tx1"/>
                </a:solidFill>
                <a:latin typeface="Comic Sans MS" panose="030F0702030302020204" pitchFamily="66" charset="0"/>
                <a:ea typeface="Gungsuh" panose="02030600000101010101" pitchFamily="18" charset="-127"/>
              </a:defRPr>
            </a:lvl9pPr>
          </a:lstStyle>
          <a:p>
            <a:pPr algn="ctr" defTabSz="914400" eaLnBrk="1" hangingPunct="1">
              <a:spcBef>
                <a:spcPts val="525"/>
              </a:spcBef>
              <a:buFont typeface="Wingdings" panose="05000000000000000000" pitchFamily="2" charset="2"/>
              <a:buNone/>
            </a:pPr>
            <a:r>
              <a:rPr lang="en-US" altLang="en-US" b="1" dirty="0" smtClean="0">
                <a:solidFill>
                  <a:prstClr val="black"/>
                </a:solidFill>
                <a:latin typeface="Arial" panose="020B0604020202020204" pitchFamily="34" charset="0"/>
                <a:cs typeface="Arial" panose="020B0604020202020204" pitchFamily="34" charset="0"/>
                <a:sym typeface="Century Gothic" panose="020B0502020202020204" pitchFamily="34" charset="0"/>
              </a:rPr>
              <a:t>actual </a:t>
            </a:r>
            <a:r>
              <a:rPr lang="en-US" altLang="en-US" b="1" dirty="0">
                <a:solidFill>
                  <a:prstClr val="black"/>
                </a:solidFill>
                <a:latin typeface="Arial" panose="020B0604020202020204" pitchFamily="34" charset="0"/>
                <a:cs typeface="Arial" panose="020B0604020202020204" pitchFamily="34" charset="0"/>
                <a:sym typeface="Century Gothic" panose="020B0502020202020204" pitchFamily="34" charset="0"/>
              </a:rPr>
              <a:t>path</a:t>
            </a:r>
          </a:p>
        </p:txBody>
      </p:sp>
      <p:sp>
        <p:nvSpPr>
          <p:cNvPr id="52" name="4-Point Star 51"/>
          <p:cNvSpPr/>
          <p:nvPr/>
        </p:nvSpPr>
        <p:spPr>
          <a:xfrm>
            <a:off x="8526868" y="1755070"/>
            <a:ext cx="284323" cy="492924"/>
          </a:xfrm>
          <a:prstGeom prst="star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3" name="4-Point Star 52"/>
          <p:cNvSpPr/>
          <p:nvPr/>
        </p:nvSpPr>
        <p:spPr>
          <a:xfrm>
            <a:off x="8186786" y="1099692"/>
            <a:ext cx="184150" cy="404826"/>
          </a:xfrm>
          <a:prstGeom prst="star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4" name="4-Point Star 53"/>
          <p:cNvSpPr/>
          <p:nvPr/>
        </p:nvSpPr>
        <p:spPr>
          <a:xfrm>
            <a:off x="9089508" y="4099475"/>
            <a:ext cx="211653" cy="389853"/>
          </a:xfrm>
          <a:prstGeom prst="star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5" name="4-Point Star 54"/>
          <p:cNvSpPr/>
          <p:nvPr/>
        </p:nvSpPr>
        <p:spPr>
          <a:xfrm>
            <a:off x="415270" y="1155030"/>
            <a:ext cx="180975" cy="361949"/>
          </a:xfrm>
          <a:prstGeom prst="star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pic>
        <p:nvPicPr>
          <p:cNvPr id="50" name="Picture 49"/>
          <p:cNvPicPr>
            <a:picLocks noChangeAspect="1"/>
          </p:cNvPicPr>
          <p:nvPr/>
        </p:nvPicPr>
        <p:blipFill>
          <a:blip r:embed="rId6"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6701480" y="5848444"/>
            <a:ext cx="517470" cy="795073"/>
          </a:xfrm>
          <a:prstGeom prst="rect">
            <a:avLst/>
          </a:prstGeom>
        </p:spPr>
      </p:pic>
      <p:sp>
        <p:nvSpPr>
          <p:cNvPr id="2" name="Slide Number Placeholder 1"/>
          <p:cNvSpPr>
            <a:spLocks noGrp="1"/>
          </p:cNvSpPr>
          <p:nvPr>
            <p:ph type="sldNum" sz="quarter" idx="12"/>
          </p:nvPr>
        </p:nvSpPr>
        <p:spPr/>
        <p:txBody>
          <a:bodyPr/>
          <a:lstStyle/>
          <a:p>
            <a:fld id="{08121D26-3776-4CAD-941E-DCE84D7DFAC2}" type="slidenum">
              <a:rPr lang="en-US" smtClean="0">
                <a:solidFill>
                  <a:prstClr val="black">
                    <a:tint val="75000"/>
                  </a:prstClr>
                </a:solidFill>
              </a:rPr>
              <a:pPr/>
              <a:t>23</a:t>
            </a:fld>
            <a:endParaRPr lang="en-US">
              <a:solidFill>
                <a:prstClr val="black">
                  <a:tint val="75000"/>
                </a:prstClr>
              </a:solidFill>
            </a:endParaRPr>
          </a:p>
        </p:txBody>
      </p:sp>
    </p:spTree>
    <p:custDataLst>
      <p:tags r:id="rId1"/>
    </p:custDataLst>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329741401"/>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advTm="248"/>
    </mc:Choice>
    <mc:Fallback>
      <p:transition spd="slow" advTm="24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3"/>
                                        </p:tgtEl>
                                        <p:attrNameLst>
                                          <p:attrName>style.visibility</p:attrName>
                                        </p:attrNameLst>
                                      </p:cBhvr>
                                      <p:to>
                                        <p:strVal val="visible"/>
                                      </p:to>
                                    </p:set>
                                  </p:childTnLst>
                                </p:cTn>
                              </p:par>
                            </p:childTnLst>
                          </p:cTn>
                        </p:par>
                        <p:par>
                          <p:cTn id="19" fill="hold">
                            <p:stCondLst>
                              <p:cond delay="0"/>
                            </p:stCondLst>
                            <p:childTnLst>
                              <p:par>
                                <p:cTn id="20" presetID="1" presetClass="entr" presetSubtype="0" fill="hold" grpId="0" nodeType="afterEffect">
                                  <p:stCondLst>
                                    <p:cond delay="0"/>
                                  </p:stCondLst>
                                  <p:childTnLst>
                                    <p:set>
                                      <p:cBhvr>
                                        <p:cTn id="21" dur="1" fill="hold">
                                          <p:stCondLst>
                                            <p:cond delay="0"/>
                                          </p:stCondLst>
                                        </p:cTn>
                                        <p:tgtEl>
                                          <p:spTgt spid="48"/>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22" presetClass="entr" presetSubtype="1" fill="hold" nodeType="clickEffect">
                                  <p:stCondLst>
                                    <p:cond delay="0"/>
                                  </p:stCondLst>
                                  <p:childTnLst>
                                    <p:set>
                                      <p:cBhvr>
                                        <p:cTn id="25" dur="1" fill="hold">
                                          <p:stCondLst>
                                            <p:cond delay="0"/>
                                          </p:stCondLst>
                                        </p:cTn>
                                        <p:tgtEl>
                                          <p:spTgt spid="41"/>
                                        </p:tgtEl>
                                        <p:attrNameLst>
                                          <p:attrName>style.visibility</p:attrName>
                                        </p:attrNameLst>
                                      </p:cBhvr>
                                      <p:to>
                                        <p:strVal val="visible"/>
                                      </p:to>
                                    </p:set>
                                    <p:animEffect transition="in" filter="wipe(up)">
                                      <p:cBhvr>
                                        <p:cTn id="26" dur="500"/>
                                        <p:tgtEl>
                                          <p:spTgt spid="41"/>
                                        </p:tgtEl>
                                      </p:cBhvr>
                                    </p:animEffect>
                                  </p:childTnLst>
                                </p:cTn>
                              </p:par>
                            </p:childTnLst>
                          </p:cTn>
                        </p:par>
                        <p:par>
                          <p:cTn id="27" fill="hold">
                            <p:stCondLst>
                              <p:cond delay="500"/>
                            </p:stCondLst>
                            <p:childTnLst>
                              <p:par>
                                <p:cTn id="28" presetID="1" presetClass="entr" presetSubtype="0" fill="hold" grpId="0" nodeType="afterEffect">
                                  <p:stCondLst>
                                    <p:cond delay="0"/>
                                  </p:stCondLst>
                                  <p:childTnLst>
                                    <p:set>
                                      <p:cBhvr>
                                        <p:cTn id="29" dur="1" fill="hold">
                                          <p:stCondLst>
                                            <p:cond delay="0"/>
                                          </p:stCondLst>
                                        </p:cTn>
                                        <p:tgtEl>
                                          <p:spTgt spid="51"/>
                                        </p:tgtEl>
                                        <p:attrNameLst>
                                          <p:attrName>style.visibility</p:attrName>
                                        </p:attrNameLst>
                                      </p:cBhvr>
                                      <p:to>
                                        <p:strVal val="visible"/>
                                      </p:to>
                                    </p:set>
                                  </p:childTnLst>
                                </p:cTn>
                              </p:par>
                            </p:childTnLst>
                          </p:cTn>
                        </p:par>
                        <p:par>
                          <p:cTn id="30" fill="hold">
                            <p:stCondLst>
                              <p:cond delay="500"/>
                            </p:stCondLst>
                            <p:childTnLst>
                              <p:par>
                                <p:cTn id="31" presetID="18" presetClass="entr" presetSubtype="6" fill="hold" nodeType="afterEffect">
                                  <p:stCondLst>
                                    <p:cond delay="0"/>
                                  </p:stCondLst>
                                  <p:childTnLst>
                                    <p:set>
                                      <p:cBhvr>
                                        <p:cTn id="32" dur="1" fill="hold">
                                          <p:stCondLst>
                                            <p:cond delay="0"/>
                                          </p:stCondLst>
                                        </p:cTn>
                                        <p:tgtEl>
                                          <p:spTgt spid="42"/>
                                        </p:tgtEl>
                                        <p:attrNameLst>
                                          <p:attrName>style.visibility</p:attrName>
                                        </p:attrNameLst>
                                      </p:cBhvr>
                                      <p:to>
                                        <p:strVal val="visible"/>
                                      </p:to>
                                    </p:set>
                                    <p:animEffect transition="in" filter="strips(downRight)">
                                      <p:cBhvr>
                                        <p:cTn id="33" dur="500"/>
                                        <p:tgtEl>
                                          <p:spTgt spid="42"/>
                                        </p:tgtEl>
                                      </p:cBhvr>
                                    </p:animEffect>
                                  </p:childTnLst>
                                </p:cTn>
                              </p:par>
                            </p:childTnLst>
                          </p:cTn>
                        </p:par>
                        <p:par>
                          <p:cTn id="34" fill="hold">
                            <p:stCondLst>
                              <p:cond delay="1000"/>
                            </p:stCondLst>
                            <p:childTnLst>
                              <p:par>
                                <p:cTn id="35" presetID="22" presetClass="entr" presetSubtype="8" fill="hold" nodeType="afterEffect">
                                  <p:stCondLst>
                                    <p:cond delay="0"/>
                                  </p:stCondLst>
                                  <p:childTnLst>
                                    <p:set>
                                      <p:cBhvr>
                                        <p:cTn id="36" dur="1" fill="hold">
                                          <p:stCondLst>
                                            <p:cond delay="0"/>
                                          </p:stCondLst>
                                        </p:cTn>
                                        <p:tgtEl>
                                          <p:spTgt spid="44"/>
                                        </p:tgtEl>
                                        <p:attrNameLst>
                                          <p:attrName>style.visibility</p:attrName>
                                        </p:attrNameLst>
                                      </p:cBhvr>
                                      <p:to>
                                        <p:strVal val="visible"/>
                                      </p:to>
                                    </p:set>
                                    <p:animEffect transition="in" filter="wipe(left)">
                                      <p:cBhvr>
                                        <p:cTn id="37" dur="500"/>
                                        <p:tgtEl>
                                          <p:spTgt spid="44"/>
                                        </p:tgtEl>
                                      </p:cBhvr>
                                    </p:animEffect>
                                  </p:childTnLst>
                                </p:cTn>
                              </p:par>
                            </p:childTnLst>
                          </p:cTn>
                        </p:par>
                        <p:par>
                          <p:cTn id="38" fill="hold">
                            <p:stCondLst>
                              <p:cond delay="1500"/>
                            </p:stCondLst>
                            <p:childTnLst>
                              <p:par>
                                <p:cTn id="39" presetID="18" presetClass="entr" presetSubtype="3" fill="hold" nodeType="afterEffect">
                                  <p:stCondLst>
                                    <p:cond delay="0"/>
                                  </p:stCondLst>
                                  <p:childTnLst>
                                    <p:set>
                                      <p:cBhvr>
                                        <p:cTn id="40" dur="1" fill="hold">
                                          <p:stCondLst>
                                            <p:cond delay="0"/>
                                          </p:stCondLst>
                                        </p:cTn>
                                        <p:tgtEl>
                                          <p:spTgt spid="43"/>
                                        </p:tgtEl>
                                        <p:attrNameLst>
                                          <p:attrName>style.visibility</p:attrName>
                                        </p:attrNameLst>
                                      </p:cBhvr>
                                      <p:to>
                                        <p:strVal val="visible"/>
                                      </p:to>
                                    </p:set>
                                    <p:animEffect transition="in" filter="strips(upRight)">
                                      <p:cBhvr>
                                        <p:cTn id="41" dur="500"/>
                                        <p:tgtEl>
                                          <p:spTgt spid="43"/>
                                        </p:tgtEl>
                                      </p:cBhvr>
                                    </p:animEffect>
                                  </p:childTnLst>
                                </p:cTn>
                              </p:par>
                            </p:childTnLst>
                          </p:cTn>
                        </p:par>
                        <p:par>
                          <p:cTn id="42" fill="hold">
                            <p:stCondLst>
                              <p:cond delay="2000"/>
                            </p:stCondLst>
                            <p:childTnLst>
                              <p:par>
                                <p:cTn id="43" presetID="1" presetClass="entr" presetSubtype="0" fill="hold" grpId="0" nodeType="afterEffect">
                                  <p:stCondLst>
                                    <p:cond delay="0"/>
                                  </p:stCondLst>
                                  <p:childTnLst>
                                    <p:set>
                                      <p:cBhvr>
                                        <p:cTn id="44" dur="1" fill="hold">
                                          <p:stCondLst>
                                            <p:cond delay="0"/>
                                          </p:stCondLst>
                                        </p:cTn>
                                        <p:tgtEl>
                                          <p:spTgt spid="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32" grpId="0" animBg="1"/>
      <p:bldP spid="33" grpId="0" animBg="1"/>
      <p:bldP spid="35" grpId="0" animBg="1"/>
      <p:bldP spid="47" grpId="0"/>
      <p:bldP spid="51" grpId="0" animBg="1"/>
      <p:bldP spid="49" grpId="0"/>
      <p:bldP spid="48" grpId="0"/>
    </p:bld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08121D26-3776-4CAD-941E-DCE84D7DFAC2}" type="slidenum">
              <a:rPr lang="en-US" smtClean="0">
                <a:solidFill>
                  <a:prstClr val="black">
                    <a:tint val="75000"/>
                  </a:prstClr>
                </a:solidFill>
              </a:rPr>
              <a:pPr/>
              <a:t>24</a:t>
            </a:fld>
            <a:endParaRPr lang="en-US">
              <a:solidFill>
                <a:prstClr val="black">
                  <a:tint val="75000"/>
                </a:prstClr>
              </a:solidFill>
            </a:endParaRPr>
          </a:p>
        </p:txBody>
      </p:sp>
      <p:sp>
        <p:nvSpPr>
          <p:cNvPr id="5" name="Title 1"/>
          <p:cNvSpPr txBox="1">
            <a:spLocks/>
          </p:cNvSpPr>
          <p:nvPr/>
        </p:nvSpPr>
        <p:spPr>
          <a:xfrm>
            <a:off x="-1" y="2724706"/>
            <a:ext cx="9144001" cy="2389440"/>
          </a:xfrm>
          <a:prstGeom prst="rect">
            <a:avLst/>
          </a:prstGeom>
          <a:solidFill>
            <a:srgbClr val="E0F47D"/>
          </a:solidFill>
          <a:ln>
            <a:solidFill>
              <a:srgbClr val="E0F47D"/>
            </a:solidFill>
          </a:ln>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smtClean="0">
                <a:solidFill>
                  <a:prstClr val="black"/>
                </a:solidFill>
                <a:latin typeface="Arial" panose="020B0604020202020204" pitchFamily="34" charset="0"/>
                <a:cs typeface="Arial" panose="020B0604020202020204" pitchFamily="34" charset="0"/>
              </a:rPr>
              <a:t>We assumed dead reckoning is not too bad …</a:t>
            </a:r>
          </a:p>
          <a:p>
            <a:pPr algn="ctr"/>
            <a:r>
              <a:rPr lang="en-US" sz="3200" smtClean="0">
                <a:solidFill>
                  <a:prstClr val="black"/>
                </a:solidFill>
                <a:latin typeface="Arial" panose="020B0604020202020204" pitchFamily="34" charset="0"/>
                <a:cs typeface="Arial" panose="020B0604020202020204" pitchFamily="34" charset="0"/>
              </a:rPr>
              <a:t>But in reality it diverges poorly.</a:t>
            </a:r>
          </a:p>
          <a:p>
            <a:pPr algn="ctr"/>
            <a:endParaRPr lang="en-US" sz="3200" dirty="0" smtClean="0">
              <a:solidFill>
                <a:prstClr val="black"/>
              </a:solidFill>
              <a:latin typeface="Arial" panose="020B0604020202020204" pitchFamily="34" charset="0"/>
              <a:cs typeface="Arial" panose="020B0604020202020204" pitchFamily="34" charset="0"/>
            </a:endParaRPr>
          </a:p>
          <a:p>
            <a:pPr algn="ctr"/>
            <a:r>
              <a:rPr lang="en-US" sz="3200" dirty="0" smtClean="0">
                <a:solidFill>
                  <a:prstClr val="black"/>
                </a:solidFill>
                <a:latin typeface="Arial" panose="020B0604020202020204" pitchFamily="34" charset="0"/>
                <a:cs typeface="Arial" panose="020B0604020202020204" pitchFamily="34" charset="0"/>
              </a:rPr>
              <a:t>What happens then?</a:t>
            </a:r>
          </a:p>
        </p:txBody>
      </p:sp>
      <p:sp>
        <p:nvSpPr>
          <p:cNvPr id="7" name="TextBox 6"/>
          <p:cNvSpPr txBox="1"/>
          <p:nvPr/>
        </p:nvSpPr>
        <p:spPr>
          <a:xfrm>
            <a:off x="3159798" y="1935142"/>
            <a:ext cx="2545063" cy="646331"/>
          </a:xfrm>
          <a:prstGeom prst="rect">
            <a:avLst/>
          </a:prstGeom>
          <a:noFill/>
        </p:spPr>
        <p:txBody>
          <a:bodyPr wrap="none" rtlCol="0">
            <a:spAutoFit/>
          </a:bodyPr>
          <a:lstStyle/>
          <a:p>
            <a:pPr defTabSz="914400"/>
            <a:r>
              <a:rPr lang="en-US" altLang="en-US" sz="3600" dirty="0">
                <a:solidFill>
                  <a:srgbClr val="FF0000"/>
                </a:solidFill>
                <a:latin typeface="Arial" panose="020B0604020202020204" pitchFamily="34" charset="0"/>
                <a:ea typeface="Gungsuh" pitchFamily="18" charset="-127"/>
                <a:cs typeface="Arial" panose="020B0604020202020204" pitchFamily="34" charset="0"/>
              </a:rPr>
              <a:t>But, wait …</a:t>
            </a: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995273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08121D26-3776-4CAD-941E-DCE84D7DFAC2}" type="slidenum">
              <a:rPr lang="en-US" smtClean="0">
                <a:solidFill>
                  <a:prstClr val="black">
                    <a:tint val="75000"/>
                  </a:prstClr>
                </a:solidFill>
              </a:rPr>
              <a:pPr/>
              <a:t>25</a:t>
            </a:fld>
            <a:endParaRPr lang="en-US">
              <a:solidFill>
                <a:prstClr val="black">
                  <a:tint val="75000"/>
                </a:prstClr>
              </a:solidFill>
            </a:endParaRPr>
          </a:p>
        </p:txBody>
      </p:sp>
      <p:sp>
        <p:nvSpPr>
          <p:cNvPr id="55" name="Oval 54"/>
          <p:cNvSpPr/>
          <p:nvPr/>
        </p:nvSpPr>
        <p:spPr>
          <a:xfrm>
            <a:off x="2490331" y="3096313"/>
            <a:ext cx="164592" cy="164592"/>
          </a:xfrm>
          <a:prstGeom prst="ellipse">
            <a:avLst/>
          </a:prstGeom>
          <a:solidFill>
            <a:srgbClr val="C0000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58" name="Oval 57"/>
          <p:cNvSpPr/>
          <p:nvPr/>
        </p:nvSpPr>
        <p:spPr>
          <a:xfrm>
            <a:off x="2500531" y="2445151"/>
            <a:ext cx="164592" cy="164592"/>
          </a:xfrm>
          <a:prstGeom prst="ellipse">
            <a:avLst/>
          </a:prstGeom>
          <a:solidFill>
            <a:srgbClr val="C0000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60" name="Oval 59"/>
          <p:cNvSpPr/>
          <p:nvPr/>
        </p:nvSpPr>
        <p:spPr>
          <a:xfrm>
            <a:off x="2182704" y="2316667"/>
            <a:ext cx="1069848" cy="1068538"/>
          </a:xfrm>
          <a:prstGeom prst="ellipse">
            <a:avLst/>
          </a:prstGeom>
          <a:noFill/>
          <a:ln w="1905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64" name="Oval 63"/>
          <p:cNvSpPr/>
          <p:nvPr/>
        </p:nvSpPr>
        <p:spPr>
          <a:xfrm>
            <a:off x="2750175" y="2770732"/>
            <a:ext cx="164592" cy="164592"/>
          </a:xfrm>
          <a:prstGeom prst="ellipse">
            <a:avLst/>
          </a:prstGeom>
          <a:solidFill>
            <a:srgbClr val="C0000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68" name="Oval 67"/>
          <p:cNvSpPr/>
          <p:nvPr/>
        </p:nvSpPr>
        <p:spPr>
          <a:xfrm>
            <a:off x="7409159" y="1796635"/>
            <a:ext cx="164592" cy="164592"/>
          </a:xfrm>
          <a:prstGeom prst="ellipse">
            <a:avLst/>
          </a:prstGeom>
          <a:solidFill>
            <a:schemeClr val="accent6"/>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05" name="Oval 104"/>
          <p:cNvSpPr/>
          <p:nvPr/>
        </p:nvSpPr>
        <p:spPr>
          <a:xfrm>
            <a:off x="4170798" y="1920658"/>
            <a:ext cx="1887078" cy="1854953"/>
          </a:xfrm>
          <a:prstGeom prst="ellipse">
            <a:avLst/>
          </a:prstGeom>
          <a:noFill/>
          <a:ln w="19050">
            <a:solidFill>
              <a:srgbClr val="0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106" name="Oval 105"/>
          <p:cNvSpPr/>
          <p:nvPr/>
        </p:nvSpPr>
        <p:spPr>
          <a:xfrm>
            <a:off x="4896572" y="3455753"/>
            <a:ext cx="164592" cy="164592"/>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07" name="Oval 106"/>
          <p:cNvSpPr/>
          <p:nvPr/>
        </p:nvSpPr>
        <p:spPr>
          <a:xfrm>
            <a:off x="4896572" y="2098914"/>
            <a:ext cx="164592" cy="164592"/>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08" name="Oval 107"/>
          <p:cNvSpPr/>
          <p:nvPr/>
        </p:nvSpPr>
        <p:spPr>
          <a:xfrm>
            <a:off x="5448672" y="2783935"/>
            <a:ext cx="164592" cy="164592"/>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09" name="Oval 108"/>
          <p:cNvSpPr/>
          <p:nvPr/>
        </p:nvSpPr>
        <p:spPr>
          <a:xfrm>
            <a:off x="6437530" y="1578134"/>
            <a:ext cx="2529228" cy="2540000"/>
          </a:xfrm>
          <a:prstGeom prst="ellipse">
            <a:avLst/>
          </a:prstGeom>
          <a:noFill/>
          <a:ln w="19050">
            <a:solidFill>
              <a:srgbClr val="0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110" name="Oval 109"/>
          <p:cNvSpPr/>
          <p:nvPr/>
        </p:nvSpPr>
        <p:spPr>
          <a:xfrm>
            <a:off x="8433054" y="2809510"/>
            <a:ext cx="164592" cy="164592"/>
          </a:xfrm>
          <a:prstGeom prst="ellipse">
            <a:avLst/>
          </a:prstGeom>
          <a:solidFill>
            <a:schemeClr val="accent6"/>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1" name="Oval 110"/>
          <p:cNvSpPr/>
          <p:nvPr/>
        </p:nvSpPr>
        <p:spPr>
          <a:xfrm>
            <a:off x="7479838" y="3792508"/>
            <a:ext cx="164592" cy="164592"/>
          </a:xfrm>
          <a:prstGeom prst="ellipse">
            <a:avLst/>
          </a:prstGeom>
          <a:solidFill>
            <a:schemeClr val="accent6"/>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cxnSp>
        <p:nvCxnSpPr>
          <p:cNvPr id="113" name="Straight Arrow Connector 112"/>
          <p:cNvCxnSpPr>
            <a:stCxn id="58" idx="6"/>
            <a:endCxn id="107" idx="2"/>
          </p:cNvCxnSpPr>
          <p:nvPr/>
        </p:nvCxnSpPr>
        <p:spPr>
          <a:xfrm flipV="1">
            <a:off x="2665123" y="2181210"/>
            <a:ext cx="2231449" cy="346237"/>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14" name="Straight Arrow Connector 113"/>
          <p:cNvCxnSpPr>
            <a:stCxn id="64" idx="6"/>
            <a:endCxn id="108" idx="2"/>
          </p:cNvCxnSpPr>
          <p:nvPr/>
        </p:nvCxnSpPr>
        <p:spPr>
          <a:xfrm>
            <a:off x="2914767" y="2853028"/>
            <a:ext cx="2533905" cy="13203"/>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17" name="Straight Arrow Connector 116"/>
          <p:cNvCxnSpPr>
            <a:stCxn id="55" idx="6"/>
            <a:endCxn id="106" idx="2"/>
          </p:cNvCxnSpPr>
          <p:nvPr/>
        </p:nvCxnSpPr>
        <p:spPr>
          <a:xfrm>
            <a:off x="2654923" y="3178609"/>
            <a:ext cx="2241649" cy="359440"/>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21" name="Straight Arrow Connector 120"/>
          <p:cNvCxnSpPr>
            <a:stCxn id="106" idx="6"/>
            <a:endCxn id="111" idx="2"/>
          </p:cNvCxnSpPr>
          <p:nvPr/>
        </p:nvCxnSpPr>
        <p:spPr>
          <a:xfrm>
            <a:off x="5061164" y="3538049"/>
            <a:ext cx="2418674" cy="336755"/>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24" name="Straight Arrow Connector 123"/>
          <p:cNvCxnSpPr>
            <a:stCxn id="108" idx="6"/>
            <a:endCxn id="110" idx="2"/>
          </p:cNvCxnSpPr>
          <p:nvPr/>
        </p:nvCxnSpPr>
        <p:spPr>
          <a:xfrm>
            <a:off x="5613264" y="2866231"/>
            <a:ext cx="2819790" cy="25575"/>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26" name="Straight Arrow Connector 125"/>
          <p:cNvCxnSpPr>
            <a:stCxn id="107" idx="6"/>
            <a:endCxn id="68" idx="2"/>
          </p:cNvCxnSpPr>
          <p:nvPr/>
        </p:nvCxnSpPr>
        <p:spPr>
          <a:xfrm flipV="1">
            <a:off x="5061164" y="1878931"/>
            <a:ext cx="2347995" cy="302279"/>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sp>
        <p:nvSpPr>
          <p:cNvPr id="130" name="TextBox 129"/>
          <p:cNvSpPr txBox="1"/>
          <p:nvPr/>
        </p:nvSpPr>
        <p:spPr>
          <a:xfrm>
            <a:off x="1859225" y="3480046"/>
            <a:ext cx="1770036" cy="477054"/>
          </a:xfrm>
          <a:prstGeom prst="rect">
            <a:avLst/>
          </a:prstGeom>
          <a:noFill/>
        </p:spPr>
        <p:txBody>
          <a:bodyPr wrap="none" rtlCol="0">
            <a:spAutoFit/>
          </a:bodyPr>
          <a:lstStyle/>
          <a:p>
            <a:pPr defTabSz="914400"/>
            <a:r>
              <a:rPr lang="en-US" sz="2500" dirty="0">
                <a:solidFill>
                  <a:srgbClr val="C00000"/>
                </a:solidFill>
                <a:latin typeface="Arial" panose="020B0604020202020204" pitchFamily="34" charset="0"/>
                <a:ea typeface="Gungsuh" pitchFamily="18" charset="-127"/>
                <a:cs typeface="Arial" panose="020B0604020202020204" pitchFamily="34" charset="0"/>
              </a:rPr>
              <a:t>landmark 1</a:t>
            </a:r>
          </a:p>
        </p:txBody>
      </p:sp>
      <p:sp>
        <p:nvSpPr>
          <p:cNvPr id="141" name="Oval 140"/>
          <p:cNvSpPr/>
          <p:nvPr/>
        </p:nvSpPr>
        <p:spPr>
          <a:xfrm>
            <a:off x="466022" y="2783935"/>
            <a:ext cx="164592" cy="16459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142" name="TextBox 141"/>
          <p:cNvSpPr txBox="1"/>
          <p:nvPr/>
        </p:nvSpPr>
        <p:spPr>
          <a:xfrm>
            <a:off x="89478" y="3060995"/>
            <a:ext cx="966931" cy="477054"/>
          </a:xfrm>
          <a:prstGeom prst="rect">
            <a:avLst/>
          </a:prstGeom>
          <a:noFill/>
        </p:spPr>
        <p:txBody>
          <a:bodyPr wrap="none" rtlCol="0">
            <a:spAutoFit/>
          </a:bodyPr>
          <a:lstStyle/>
          <a:p>
            <a:pPr defTabSz="914400"/>
            <a:r>
              <a:rPr lang="en-US" sz="2500" dirty="0">
                <a:solidFill>
                  <a:prstClr val="black"/>
                </a:solidFill>
                <a:latin typeface="Arial" panose="020B0604020202020204" pitchFamily="34" charset="0"/>
                <a:ea typeface="Gungsuh" pitchFamily="18" charset="-127"/>
                <a:cs typeface="Arial" panose="020B0604020202020204" pitchFamily="34" charset="0"/>
              </a:rPr>
              <a:t>origin</a:t>
            </a:r>
          </a:p>
        </p:txBody>
      </p:sp>
      <p:cxnSp>
        <p:nvCxnSpPr>
          <p:cNvPr id="143" name="Straight Arrow Connector 142"/>
          <p:cNvCxnSpPr>
            <a:stCxn id="141" idx="6"/>
            <a:endCxn id="58" idx="2"/>
          </p:cNvCxnSpPr>
          <p:nvPr/>
        </p:nvCxnSpPr>
        <p:spPr>
          <a:xfrm flipV="1">
            <a:off x="630614" y="2527447"/>
            <a:ext cx="1869917" cy="338784"/>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45" name="Straight Arrow Connector 144"/>
          <p:cNvCxnSpPr>
            <a:stCxn id="141" idx="6"/>
            <a:endCxn id="64" idx="2"/>
          </p:cNvCxnSpPr>
          <p:nvPr/>
        </p:nvCxnSpPr>
        <p:spPr>
          <a:xfrm flipV="1">
            <a:off x="630614" y="2853028"/>
            <a:ext cx="2119561" cy="13203"/>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48" name="Straight Arrow Connector 147"/>
          <p:cNvCxnSpPr>
            <a:stCxn id="141" idx="6"/>
            <a:endCxn id="55" idx="2"/>
          </p:cNvCxnSpPr>
          <p:nvPr/>
        </p:nvCxnSpPr>
        <p:spPr>
          <a:xfrm>
            <a:off x="630614" y="2866231"/>
            <a:ext cx="1859717" cy="312378"/>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sp>
        <p:nvSpPr>
          <p:cNvPr id="170" name="AutoShape 13"/>
          <p:cNvSpPr>
            <a:spLocks/>
          </p:cNvSpPr>
          <p:nvPr/>
        </p:nvSpPr>
        <p:spPr bwMode="auto">
          <a:xfrm rot="10800000" flipH="1">
            <a:off x="2555277" y="2248327"/>
            <a:ext cx="273069" cy="604701"/>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190" name="TextBox 189"/>
          <p:cNvSpPr txBox="1"/>
          <p:nvPr/>
        </p:nvSpPr>
        <p:spPr>
          <a:xfrm>
            <a:off x="4309997" y="3844704"/>
            <a:ext cx="1502334" cy="477054"/>
          </a:xfrm>
          <a:prstGeom prst="rect">
            <a:avLst/>
          </a:prstGeom>
          <a:noFill/>
        </p:spPr>
        <p:txBody>
          <a:bodyPr wrap="none" rtlCol="0">
            <a:spAutoFit/>
          </a:bodyPr>
          <a:lstStyle/>
          <a:p>
            <a:pPr defTabSz="914400"/>
            <a:r>
              <a:rPr lang="en-US" sz="2500" strike="sngStrike" dirty="0">
                <a:solidFill>
                  <a:srgbClr val="0033CC"/>
                </a:solidFill>
                <a:latin typeface="Arial" panose="020B0604020202020204" pitchFamily="34" charset="0"/>
                <a:ea typeface="Gungsuh" pitchFamily="18" charset="-127"/>
                <a:cs typeface="Arial" panose="020B0604020202020204" pitchFamily="34" charset="0"/>
              </a:rPr>
              <a:t>landmark</a:t>
            </a:r>
          </a:p>
        </p:txBody>
      </p:sp>
      <p:sp>
        <p:nvSpPr>
          <p:cNvPr id="191" name="TextBox 190"/>
          <p:cNvSpPr txBox="1"/>
          <p:nvPr/>
        </p:nvSpPr>
        <p:spPr>
          <a:xfrm>
            <a:off x="7023159" y="4180404"/>
            <a:ext cx="1502334" cy="477054"/>
          </a:xfrm>
          <a:prstGeom prst="rect">
            <a:avLst/>
          </a:prstGeom>
          <a:noFill/>
        </p:spPr>
        <p:txBody>
          <a:bodyPr wrap="none" rtlCol="0">
            <a:spAutoFit/>
          </a:bodyPr>
          <a:lstStyle/>
          <a:p>
            <a:pPr defTabSz="914400"/>
            <a:r>
              <a:rPr lang="en-US" sz="2500" strike="sngStrike" dirty="0">
                <a:solidFill>
                  <a:srgbClr val="70AD47"/>
                </a:solidFill>
                <a:latin typeface="Arial" panose="020B0604020202020204" pitchFamily="34" charset="0"/>
                <a:ea typeface="Gungsuh" pitchFamily="18" charset="-127"/>
                <a:cs typeface="Arial" panose="020B0604020202020204" pitchFamily="34" charset="0"/>
              </a:rPr>
              <a:t>landmark</a:t>
            </a:r>
          </a:p>
        </p:txBody>
      </p:sp>
      <p:pic>
        <p:nvPicPr>
          <p:cNvPr id="2" name="Picture 1"/>
          <p:cNvPicPr>
            <a:picLocks noChangeAspect="1"/>
          </p:cNvPicPr>
          <p:nvPr/>
        </p:nvPicPr>
        <p:blipFill>
          <a:blip r:embed="rId3">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127554" y="4226413"/>
            <a:ext cx="3797315" cy="2631587"/>
          </a:xfrm>
          <a:prstGeom prst="rect">
            <a:avLst/>
          </a:prstGeom>
        </p:spPr>
      </p:pic>
      <p:sp>
        <p:nvSpPr>
          <p:cNvPr id="32" name="Rectangle 31"/>
          <p:cNvSpPr/>
          <p:nvPr/>
        </p:nvSpPr>
        <p:spPr>
          <a:xfrm>
            <a:off x="656705" y="4206607"/>
            <a:ext cx="2739011" cy="450851"/>
          </a:xfrm>
          <a:prstGeom prst="rect">
            <a:avLst/>
          </a:prstGeom>
          <a:solidFill>
            <a:schemeClr val="accent2">
              <a:lumMod val="60000"/>
              <a:lumOff val="40000"/>
              <a:alpha val="93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914400">
              <a:spcBef>
                <a:spcPts val="425"/>
              </a:spcBef>
              <a:buFont typeface="Wingdings" charset="2"/>
              <a:buNone/>
              <a:defRPr/>
            </a:pPr>
            <a:r>
              <a:rPr lang="en-US" sz="2200" dirty="0">
                <a:solidFill>
                  <a:prstClr val="black"/>
                </a:solidFill>
                <a:latin typeface="Arial" panose="020B0604020202020204" pitchFamily="34" charset="0"/>
                <a:cs typeface="Arial" panose="020B0604020202020204" pitchFamily="34" charset="0"/>
              </a:rPr>
              <a:t>Uncorrelated errors</a:t>
            </a:r>
            <a:endParaRPr lang="en-US" sz="2200" dirty="0">
              <a:solidFill>
                <a:prstClr val="black"/>
              </a:solidFill>
              <a:latin typeface="Arial" panose="020B0604020202020204" pitchFamily="34" charset="0"/>
              <a:cs typeface="Arial" panose="020B0604020202020204" pitchFamily="34" charset="0"/>
              <a:sym typeface="Helvetica" charset="0"/>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825190055"/>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45"/>
                                        </p:tgtEl>
                                        <p:attrNameLst>
                                          <p:attrName>style.visibility</p:attrName>
                                        </p:attrNameLst>
                                      </p:cBhvr>
                                      <p:to>
                                        <p:strVal val="visible"/>
                                      </p:to>
                                    </p:set>
                                    <p:animEffect transition="in" filter="wipe(left)">
                                      <p:cBhvr>
                                        <p:cTn id="7" dur="1000"/>
                                        <p:tgtEl>
                                          <p:spTgt spid="145"/>
                                        </p:tgtEl>
                                      </p:cBhvr>
                                    </p:animEffect>
                                  </p:childTnLst>
                                </p:cTn>
                              </p:par>
                              <p:par>
                                <p:cTn id="8" presetID="1" presetClass="entr" presetSubtype="0" fill="hold" grpId="0" nodeType="withEffect">
                                  <p:stCondLst>
                                    <p:cond delay="1000"/>
                                  </p:stCondLst>
                                  <p:childTnLst>
                                    <p:set>
                                      <p:cBhvr>
                                        <p:cTn id="9" dur="1" fill="hold">
                                          <p:stCondLst>
                                            <p:cond delay="0"/>
                                          </p:stCondLst>
                                        </p:cTn>
                                        <p:tgtEl>
                                          <p:spTgt spid="64"/>
                                        </p:tgtEl>
                                        <p:attrNameLst>
                                          <p:attrName>style.visibility</p:attrName>
                                        </p:attrNameLst>
                                      </p:cBhvr>
                                      <p:to>
                                        <p:strVal val="visible"/>
                                      </p:to>
                                    </p:set>
                                  </p:childTnLst>
                                </p:cTn>
                              </p:par>
                              <p:par>
                                <p:cTn id="10" presetID="22" presetClass="entr" presetSubtype="8" fill="hold" nodeType="withEffect">
                                  <p:stCondLst>
                                    <p:cond delay="1000"/>
                                  </p:stCondLst>
                                  <p:childTnLst>
                                    <p:set>
                                      <p:cBhvr>
                                        <p:cTn id="11" dur="1" fill="hold">
                                          <p:stCondLst>
                                            <p:cond delay="0"/>
                                          </p:stCondLst>
                                        </p:cTn>
                                        <p:tgtEl>
                                          <p:spTgt spid="114"/>
                                        </p:tgtEl>
                                        <p:attrNameLst>
                                          <p:attrName>style.visibility</p:attrName>
                                        </p:attrNameLst>
                                      </p:cBhvr>
                                      <p:to>
                                        <p:strVal val="visible"/>
                                      </p:to>
                                    </p:set>
                                    <p:animEffect transition="in" filter="wipe(left)">
                                      <p:cBhvr>
                                        <p:cTn id="12" dur="1000"/>
                                        <p:tgtEl>
                                          <p:spTgt spid="114"/>
                                        </p:tgtEl>
                                      </p:cBhvr>
                                    </p:animEffect>
                                  </p:childTnLst>
                                </p:cTn>
                              </p:par>
                              <p:par>
                                <p:cTn id="13" presetID="1" presetClass="entr" presetSubtype="0" fill="hold" grpId="0" nodeType="withEffect">
                                  <p:stCondLst>
                                    <p:cond delay="2000"/>
                                  </p:stCondLst>
                                  <p:childTnLst>
                                    <p:set>
                                      <p:cBhvr>
                                        <p:cTn id="14" dur="1" fill="hold">
                                          <p:stCondLst>
                                            <p:cond delay="0"/>
                                          </p:stCondLst>
                                        </p:cTn>
                                        <p:tgtEl>
                                          <p:spTgt spid="108"/>
                                        </p:tgtEl>
                                        <p:attrNameLst>
                                          <p:attrName>style.visibility</p:attrName>
                                        </p:attrNameLst>
                                      </p:cBhvr>
                                      <p:to>
                                        <p:strVal val="visible"/>
                                      </p:to>
                                    </p:set>
                                  </p:childTnLst>
                                </p:cTn>
                              </p:par>
                              <p:par>
                                <p:cTn id="15" presetID="22" presetClass="entr" presetSubtype="8" fill="hold" nodeType="withEffect">
                                  <p:stCondLst>
                                    <p:cond delay="2000"/>
                                  </p:stCondLst>
                                  <p:childTnLst>
                                    <p:set>
                                      <p:cBhvr>
                                        <p:cTn id="16" dur="1" fill="hold">
                                          <p:stCondLst>
                                            <p:cond delay="0"/>
                                          </p:stCondLst>
                                        </p:cTn>
                                        <p:tgtEl>
                                          <p:spTgt spid="124"/>
                                        </p:tgtEl>
                                        <p:attrNameLst>
                                          <p:attrName>style.visibility</p:attrName>
                                        </p:attrNameLst>
                                      </p:cBhvr>
                                      <p:to>
                                        <p:strVal val="visible"/>
                                      </p:to>
                                    </p:set>
                                    <p:animEffect transition="in" filter="wipe(left)">
                                      <p:cBhvr>
                                        <p:cTn id="17" dur="1000"/>
                                        <p:tgtEl>
                                          <p:spTgt spid="124"/>
                                        </p:tgtEl>
                                      </p:cBhvr>
                                    </p:animEffect>
                                  </p:childTnLst>
                                </p:cTn>
                              </p:par>
                            </p:childTnLst>
                          </p:cTn>
                        </p:par>
                        <p:par>
                          <p:cTn id="18" fill="hold">
                            <p:stCondLst>
                              <p:cond delay="3000"/>
                            </p:stCondLst>
                            <p:childTnLst>
                              <p:par>
                                <p:cTn id="19" presetID="1" presetClass="entr" presetSubtype="0" fill="hold" grpId="0" nodeType="afterEffect">
                                  <p:stCondLst>
                                    <p:cond delay="0"/>
                                  </p:stCondLst>
                                  <p:childTnLst>
                                    <p:set>
                                      <p:cBhvr>
                                        <p:cTn id="20" dur="1" fill="hold">
                                          <p:stCondLst>
                                            <p:cond delay="0"/>
                                          </p:stCondLst>
                                        </p:cTn>
                                        <p:tgtEl>
                                          <p:spTgt spid="11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4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8"/>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1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0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26"/>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6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48"/>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55"/>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17"/>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06"/>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121"/>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11"/>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60"/>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130"/>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70"/>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2"/>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32"/>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0" nodeType="clickEffect">
                                  <p:stCondLst>
                                    <p:cond delay="0"/>
                                  </p:stCondLst>
                                  <p:childTnLst>
                                    <p:set>
                                      <p:cBhvr>
                                        <p:cTn id="68" dur="1" fill="hold">
                                          <p:stCondLst>
                                            <p:cond delay="0"/>
                                          </p:stCondLst>
                                        </p:cTn>
                                        <p:tgtEl>
                                          <p:spTgt spid="105"/>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109"/>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190"/>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19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animBg="1"/>
      <p:bldP spid="58" grpId="0" animBg="1"/>
      <p:bldP spid="60" grpId="0" animBg="1"/>
      <p:bldP spid="64" grpId="0" animBg="1"/>
      <p:bldP spid="68" grpId="0" animBg="1"/>
      <p:bldP spid="105" grpId="0" animBg="1"/>
      <p:bldP spid="106" grpId="0" animBg="1"/>
      <p:bldP spid="107" grpId="0" animBg="1"/>
      <p:bldP spid="108" grpId="0" animBg="1"/>
      <p:bldP spid="109" grpId="0" animBg="1"/>
      <p:bldP spid="110" grpId="0" animBg="1"/>
      <p:bldP spid="111" grpId="0" animBg="1"/>
      <p:bldP spid="130" grpId="0"/>
      <p:bldP spid="170" grpId="0" animBg="1"/>
      <p:bldP spid="190" grpId="0"/>
      <p:bldP spid="191" grpId="0"/>
      <p:bldP spid="32" grpId="0" animBg="1"/>
    </p:bldLst>
  </p:timing>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08121D26-3776-4CAD-941E-DCE84D7DFAC2}" type="slidenum">
              <a:rPr lang="en-US" smtClean="0">
                <a:solidFill>
                  <a:prstClr val="black">
                    <a:tint val="75000"/>
                  </a:prstClr>
                </a:solidFill>
              </a:rPr>
              <a:pPr/>
              <a:t>26</a:t>
            </a:fld>
            <a:endParaRPr lang="en-US">
              <a:solidFill>
                <a:prstClr val="black">
                  <a:tint val="75000"/>
                </a:prstClr>
              </a:solidFill>
            </a:endParaRPr>
          </a:p>
        </p:txBody>
      </p:sp>
      <p:sp>
        <p:nvSpPr>
          <p:cNvPr id="55" name="Oval 54"/>
          <p:cNvSpPr/>
          <p:nvPr/>
        </p:nvSpPr>
        <p:spPr>
          <a:xfrm>
            <a:off x="2624669" y="2792549"/>
            <a:ext cx="164592" cy="164592"/>
          </a:xfrm>
          <a:prstGeom prst="ellipse">
            <a:avLst/>
          </a:prstGeom>
          <a:solidFill>
            <a:srgbClr val="C0000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58" name="Oval 57"/>
          <p:cNvSpPr/>
          <p:nvPr/>
        </p:nvSpPr>
        <p:spPr>
          <a:xfrm>
            <a:off x="2624669" y="2788242"/>
            <a:ext cx="164592" cy="164592"/>
          </a:xfrm>
          <a:prstGeom prst="ellipse">
            <a:avLst/>
          </a:prstGeom>
          <a:solidFill>
            <a:srgbClr val="C0000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60" name="Oval 59"/>
          <p:cNvSpPr/>
          <p:nvPr/>
        </p:nvSpPr>
        <p:spPr>
          <a:xfrm>
            <a:off x="2182704" y="2316667"/>
            <a:ext cx="1069848" cy="1068538"/>
          </a:xfrm>
          <a:prstGeom prst="ellipse">
            <a:avLst/>
          </a:prstGeom>
          <a:noFill/>
          <a:ln w="1905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108" name="Oval 107"/>
          <p:cNvSpPr/>
          <p:nvPr/>
        </p:nvSpPr>
        <p:spPr>
          <a:xfrm>
            <a:off x="5262308" y="2783935"/>
            <a:ext cx="164592" cy="164592"/>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0" name="Oval 109"/>
          <p:cNvSpPr/>
          <p:nvPr/>
        </p:nvSpPr>
        <p:spPr>
          <a:xfrm>
            <a:off x="8255508" y="2792810"/>
            <a:ext cx="164592" cy="164592"/>
          </a:xfrm>
          <a:prstGeom prst="ellipse">
            <a:avLst/>
          </a:prstGeom>
          <a:solidFill>
            <a:schemeClr val="accent6"/>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cxnSp>
        <p:nvCxnSpPr>
          <p:cNvPr id="114" name="Straight Arrow Connector 113"/>
          <p:cNvCxnSpPr>
            <a:stCxn id="64" idx="6"/>
            <a:endCxn id="108" idx="2"/>
          </p:cNvCxnSpPr>
          <p:nvPr/>
        </p:nvCxnSpPr>
        <p:spPr>
          <a:xfrm flipV="1">
            <a:off x="2781191" y="2866231"/>
            <a:ext cx="2481117" cy="11038"/>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sp>
        <p:nvSpPr>
          <p:cNvPr id="106" name="Oval 105"/>
          <p:cNvSpPr/>
          <p:nvPr/>
        </p:nvSpPr>
        <p:spPr>
          <a:xfrm>
            <a:off x="4977624" y="3132495"/>
            <a:ext cx="164592" cy="164592"/>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1" name="Oval 110"/>
          <p:cNvSpPr/>
          <p:nvPr/>
        </p:nvSpPr>
        <p:spPr>
          <a:xfrm>
            <a:off x="7560890" y="3469250"/>
            <a:ext cx="164592" cy="164592"/>
          </a:xfrm>
          <a:prstGeom prst="ellipse">
            <a:avLst/>
          </a:prstGeom>
          <a:solidFill>
            <a:schemeClr val="accent6"/>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cxnSp>
        <p:nvCxnSpPr>
          <p:cNvPr id="117" name="Straight Arrow Connector 116"/>
          <p:cNvCxnSpPr>
            <a:stCxn id="55" idx="6"/>
            <a:endCxn id="106" idx="2"/>
          </p:cNvCxnSpPr>
          <p:nvPr/>
        </p:nvCxnSpPr>
        <p:spPr>
          <a:xfrm>
            <a:off x="2789261" y="2860331"/>
            <a:ext cx="2188363" cy="354460"/>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21" name="Straight Arrow Connector 120"/>
          <p:cNvCxnSpPr>
            <a:stCxn id="106" idx="6"/>
            <a:endCxn id="111" idx="2"/>
          </p:cNvCxnSpPr>
          <p:nvPr/>
        </p:nvCxnSpPr>
        <p:spPr>
          <a:xfrm>
            <a:off x="5142216" y="3214791"/>
            <a:ext cx="2418674" cy="336755"/>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24" name="Straight Arrow Connector 123"/>
          <p:cNvCxnSpPr>
            <a:stCxn id="108" idx="6"/>
            <a:endCxn id="110" idx="2"/>
          </p:cNvCxnSpPr>
          <p:nvPr/>
        </p:nvCxnSpPr>
        <p:spPr>
          <a:xfrm>
            <a:off x="5426900" y="2866231"/>
            <a:ext cx="2828608" cy="8875"/>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sp>
        <p:nvSpPr>
          <p:cNvPr id="68" name="Oval 67"/>
          <p:cNvSpPr/>
          <p:nvPr/>
        </p:nvSpPr>
        <p:spPr>
          <a:xfrm>
            <a:off x="7425300" y="2121055"/>
            <a:ext cx="164592" cy="164592"/>
          </a:xfrm>
          <a:prstGeom prst="ellipse">
            <a:avLst/>
          </a:prstGeom>
          <a:solidFill>
            <a:schemeClr val="accent6"/>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07" name="Oval 106"/>
          <p:cNvSpPr/>
          <p:nvPr/>
        </p:nvSpPr>
        <p:spPr>
          <a:xfrm>
            <a:off x="4912713" y="2423334"/>
            <a:ext cx="164592" cy="164592"/>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cxnSp>
        <p:nvCxnSpPr>
          <p:cNvPr id="113" name="Straight Arrow Connector 112"/>
          <p:cNvCxnSpPr>
            <a:stCxn id="64" idx="6"/>
            <a:endCxn id="107" idx="2"/>
          </p:cNvCxnSpPr>
          <p:nvPr/>
        </p:nvCxnSpPr>
        <p:spPr>
          <a:xfrm flipV="1">
            <a:off x="2781191" y="2505630"/>
            <a:ext cx="2131522" cy="371639"/>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26" name="Straight Arrow Connector 125"/>
          <p:cNvCxnSpPr>
            <a:stCxn id="107" idx="6"/>
            <a:endCxn id="68" idx="2"/>
          </p:cNvCxnSpPr>
          <p:nvPr/>
        </p:nvCxnSpPr>
        <p:spPr>
          <a:xfrm flipV="1">
            <a:off x="5077305" y="2203351"/>
            <a:ext cx="2347995" cy="302279"/>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sp>
        <p:nvSpPr>
          <p:cNvPr id="130" name="TextBox 129"/>
          <p:cNvSpPr txBox="1"/>
          <p:nvPr/>
        </p:nvSpPr>
        <p:spPr>
          <a:xfrm>
            <a:off x="1859225" y="3480046"/>
            <a:ext cx="1770036" cy="477054"/>
          </a:xfrm>
          <a:prstGeom prst="rect">
            <a:avLst/>
          </a:prstGeom>
          <a:noFill/>
        </p:spPr>
        <p:txBody>
          <a:bodyPr wrap="none" rtlCol="0">
            <a:spAutoFit/>
          </a:bodyPr>
          <a:lstStyle/>
          <a:p>
            <a:pPr defTabSz="914400"/>
            <a:r>
              <a:rPr lang="en-US" sz="2500" dirty="0">
                <a:solidFill>
                  <a:srgbClr val="C00000"/>
                </a:solidFill>
                <a:latin typeface="Arial" panose="020B0604020202020204" pitchFamily="34" charset="0"/>
                <a:ea typeface="Gungsuh" pitchFamily="18" charset="-127"/>
                <a:cs typeface="Arial" panose="020B0604020202020204" pitchFamily="34" charset="0"/>
              </a:rPr>
              <a:t>landmark 1</a:t>
            </a:r>
          </a:p>
        </p:txBody>
      </p:sp>
      <p:sp>
        <p:nvSpPr>
          <p:cNvPr id="141" name="Oval 140"/>
          <p:cNvSpPr/>
          <p:nvPr/>
        </p:nvSpPr>
        <p:spPr>
          <a:xfrm>
            <a:off x="466022" y="2783935"/>
            <a:ext cx="164592" cy="16459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142" name="TextBox 141"/>
          <p:cNvSpPr txBox="1"/>
          <p:nvPr/>
        </p:nvSpPr>
        <p:spPr>
          <a:xfrm>
            <a:off x="89478" y="3060995"/>
            <a:ext cx="966931" cy="477054"/>
          </a:xfrm>
          <a:prstGeom prst="rect">
            <a:avLst/>
          </a:prstGeom>
          <a:noFill/>
        </p:spPr>
        <p:txBody>
          <a:bodyPr wrap="none" rtlCol="0">
            <a:spAutoFit/>
          </a:bodyPr>
          <a:lstStyle/>
          <a:p>
            <a:pPr defTabSz="914400"/>
            <a:r>
              <a:rPr lang="en-US" sz="2500" dirty="0">
                <a:solidFill>
                  <a:prstClr val="black"/>
                </a:solidFill>
                <a:latin typeface="Arial" panose="020B0604020202020204" pitchFamily="34" charset="0"/>
                <a:ea typeface="Gungsuh" pitchFamily="18" charset="-127"/>
                <a:cs typeface="Arial" panose="020B0604020202020204" pitchFamily="34" charset="0"/>
              </a:rPr>
              <a:t>origin</a:t>
            </a:r>
          </a:p>
        </p:txBody>
      </p:sp>
      <p:cxnSp>
        <p:nvCxnSpPr>
          <p:cNvPr id="143" name="Straight Arrow Connector 142"/>
          <p:cNvCxnSpPr>
            <a:stCxn id="141" idx="6"/>
            <a:endCxn id="58" idx="2"/>
          </p:cNvCxnSpPr>
          <p:nvPr/>
        </p:nvCxnSpPr>
        <p:spPr>
          <a:xfrm>
            <a:off x="630614" y="2866231"/>
            <a:ext cx="1994055" cy="4307"/>
          </a:xfrm>
          <a:prstGeom prst="straightConnector1">
            <a:avLst/>
          </a:prstGeom>
          <a:ln w="28575">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5" name="Straight Arrow Connector 144"/>
          <p:cNvCxnSpPr>
            <a:stCxn id="141" idx="6"/>
            <a:endCxn id="64" idx="2"/>
          </p:cNvCxnSpPr>
          <p:nvPr/>
        </p:nvCxnSpPr>
        <p:spPr>
          <a:xfrm>
            <a:off x="630614" y="2866231"/>
            <a:ext cx="1985985" cy="11038"/>
          </a:xfrm>
          <a:prstGeom prst="straightConnector1">
            <a:avLst/>
          </a:prstGeom>
          <a:ln w="28575">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8" name="Straight Arrow Connector 147"/>
          <p:cNvCxnSpPr>
            <a:stCxn id="141" idx="6"/>
            <a:endCxn id="55" idx="2"/>
          </p:cNvCxnSpPr>
          <p:nvPr/>
        </p:nvCxnSpPr>
        <p:spPr>
          <a:xfrm>
            <a:off x="630614" y="2866231"/>
            <a:ext cx="1994055" cy="8614"/>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sp>
        <p:nvSpPr>
          <p:cNvPr id="170" name="AutoShape 13"/>
          <p:cNvSpPr>
            <a:spLocks/>
          </p:cNvSpPr>
          <p:nvPr/>
        </p:nvSpPr>
        <p:spPr bwMode="auto">
          <a:xfrm rot="10800000" flipH="1">
            <a:off x="2555277" y="2248327"/>
            <a:ext cx="273069" cy="604701"/>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190" name="TextBox 189"/>
          <p:cNvSpPr txBox="1"/>
          <p:nvPr/>
        </p:nvSpPr>
        <p:spPr>
          <a:xfrm>
            <a:off x="4192287" y="3480046"/>
            <a:ext cx="1770036" cy="477054"/>
          </a:xfrm>
          <a:prstGeom prst="rect">
            <a:avLst/>
          </a:prstGeom>
          <a:noFill/>
        </p:spPr>
        <p:txBody>
          <a:bodyPr wrap="none" rtlCol="0">
            <a:spAutoFit/>
          </a:bodyPr>
          <a:lstStyle/>
          <a:p>
            <a:pPr defTabSz="914400"/>
            <a:r>
              <a:rPr lang="en-US" sz="2500" dirty="0">
                <a:solidFill>
                  <a:srgbClr val="0033CC"/>
                </a:solidFill>
                <a:latin typeface="Arial" panose="020B0604020202020204" pitchFamily="34" charset="0"/>
                <a:ea typeface="Gungsuh" pitchFamily="18" charset="-127"/>
                <a:cs typeface="Arial" panose="020B0604020202020204" pitchFamily="34" charset="0"/>
              </a:rPr>
              <a:t>landmark 2</a:t>
            </a:r>
          </a:p>
        </p:txBody>
      </p:sp>
      <p:sp>
        <p:nvSpPr>
          <p:cNvPr id="191" name="TextBox 190"/>
          <p:cNvSpPr txBox="1"/>
          <p:nvPr/>
        </p:nvSpPr>
        <p:spPr>
          <a:xfrm>
            <a:off x="7029780" y="3803793"/>
            <a:ext cx="1502334" cy="477054"/>
          </a:xfrm>
          <a:prstGeom prst="rect">
            <a:avLst/>
          </a:prstGeom>
          <a:noFill/>
        </p:spPr>
        <p:txBody>
          <a:bodyPr wrap="none" rtlCol="0">
            <a:spAutoFit/>
          </a:bodyPr>
          <a:lstStyle/>
          <a:p>
            <a:pPr defTabSz="914400"/>
            <a:r>
              <a:rPr lang="en-US" sz="2500" strike="sngStrike" dirty="0">
                <a:solidFill>
                  <a:srgbClr val="70AD47"/>
                </a:solidFill>
                <a:latin typeface="Arial" panose="020B0604020202020204" pitchFamily="34" charset="0"/>
                <a:ea typeface="Gungsuh" pitchFamily="18" charset="-127"/>
                <a:cs typeface="Arial" panose="020B0604020202020204" pitchFamily="34" charset="0"/>
              </a:rPr>
              <a:t>landmark</a:t>
            </a:r>
          </a:p>
        </p:txBody>
      </p:sp>
      <p:sp>
        <p:nvSpPr>
          <p:cNvPr id="64" name="Oval 63"/>
          <p:cNvSpPr/>
          <p:nvPr/>
        </p:nvSpPr>
        <p:spPr>
          <a:xfrm>
            <a:off x="2616599" y="2794973"/>
            <a:ext cx="164592" cy="164592"/>
          </a:xfrm>
          <a:prstGeom prst="ellipse">
            <a:avLst/>
          </a:prstGeom>
          <a:solidFill>
            <a:srgbClr val="C0000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5" name="Oval 44"/>
          <p:cNvSpPr/>
          <p:nvPr/>
        </p:nvSpPr>
        <p:spPr>
          <a:xfrm>
            <a:off x="4522277" y="2316667"/>
            <a:ext cx="1069848" cy="1068538"/>
          </a:xfrm>
          <a:prstGeom prst="ellipse">
            <a:avLst/>
          </a:prstGeom>
          <a:noFill/>
          <a:ln w="1905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6" name="Oval 45"/>
          <p:cNvSpPr/>
          <p:nvPr/>
        </p:nvSpPr>
        <p:spPr>
          <a:xfrm>
            <a:off x="6775263" y="1937544"/>
            <a:ext cx="1887078" cy="1854953"/>
          </a:xfrm>
          <a:prstGeom prst="ellipse">
            <a:avLst/>
          </a:prstGeom>
          <a:noFill/>
          <a:ln w="19050">
            <a:solidFill>
              <a:srgbClr val="0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7" name="AutoShape 13"/>
          <p:cNvSpPr>
            <a:spLocks/>
          </p:cNvSpPr>
          <p:nvPr/>
        </p:nvSpPr>
        <p:spPr bwMode="auto">
          <a:xfrm rot="10800000" flipH="1">
            <a:off x="4920666" y="2260319"/>
            <a:ext cx="273069" cy="604701"/>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643267817"/>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9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0" grpId="0"/>
      <p:bldP spid="191" grpId="0"/>
      <p:bldP spid="47" grpId="0" animBg="1"/>
    </p:bld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08121D26-3776-4CAD-941E-DCE84D7DFAC2}" type="slidenum">
              <a:rPr lang="en-US" smtClean="0">
                <a:solidFill>
                  <a:prstClr val="black">
                    <a:tint val="75000"/>
                  </a:prstClr>
                </a:solidFill>
              </a:rPr>
              <a:pPr/>
              <a:t>27</a:t>
            </a:fld>
            <a:endParaRPr lang="en-US">
              <a:solidFill>
                <a:prstClr val="black">
                  <a:tint val="75000"/>
                </a:prstClr>
              </a:solidFill>
            </a:endParaRPr>
          </a:p>
        </p:txBody>
      </p:sp>
      <p:sp>
        <p:nvSpPr>
          <p:cNvPr id="55" name="Oval 54"/>
          <p:cNvSpPr/>
          <p:nvPr/>
        </p:nvSpPr>
        <p:spPr>
          <a:xfrm>
            <a:off x="2624669" y="2792549"/>
            <a:ext cx="164592" cy="164592"/>
          </a:xfrm>
          <a:prstGeom prst="ellipse">
            <a:avLst/>
          </a:prstGeom>
          <a:solidFill>
            <a:srgbClr val="C0000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58" name="Oval 57"/>
          <p:cNvSpPr/>
          <p:nvPr/>
        </p:nvSpPr>
        <p:spPr>
          <a:xfrm>
            <a:off x="2624669" y="2788242"/>
            <a:ext cx="164592" cy="164592"/>
          </a:xfrm>
          <a:prstGeom prst="ellipse">
            <a:avLst/>
          </a:prstGeom>
          <a:solidFill>
            <a:srgbClr val="C0000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60" name="Oval 59"/>
          <p:cNvSpPr/>
          <p:nvPr/>
        </p:nvSpPr>
        <p:spPr>
          <a:xfrm>
            <a:off x="2182704" y="2316667"/>
            <a:ext cx="1069848" cy="1068538"/>
          </a:xfrm>
          <a:prstGeom prst="ellipse">
            <a:avLst/>
          </a:prstGeom>
          <a:noFill/>
          <a:ln w="1905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108" name="Oval 107"/>
          <p:cNvSpPr/>
          <p:nvPr/>
        </p:nvSpPr>
        <p:spPr>
          <a:xfrm>
            <a:off x="5012076" y="2768639"/>
            <a:ext cx="164592" cy="164592"/>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0" name="Oval 109"/>
          <p:cNvSpPr/>
          <p:nvPr/>
        </p:nvSpPr>
        <p:spPr>
          <a:xfrm>
            <a:off x="7965436" y="2775682"/>
            <a:ext cx="164592" cy="164592"/>
          </a:xfrm>
          <a:prstGeom prst="ellipse">
            <a:avLst/>
          </a:prstGeom>
          <a:solidFill>
            <a:schemeClr val="accent6"/>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cxnSp>
        <p:nvCxnSpPr>
          <p:cNvPr id="114" name="Straight Arrow Connector 113"/>
          <p:cNvCxnSpPr>
            <a:stCxn id="64" idx="6"/>
            <a:endCxn id="108" idx="2"/>
          </p:cNvCxnSpPr>
          <p:nvPr/>
        </p:nvCxnSpPr>
        <p:spPr>
          <a:xfrm flipV="1">
            <a:off x="2781191" y="2850935"/>
            <a:ext cx="2230885" cy="26334"/>
          </a:xfrm>
          <a:prstGeom prst="straightConnector1">
            <a:avLst/>
          </a:prstGeom>
          <a:ln w="28575">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06" name="Oval 105"/>
          <p:cNvSpPr/>
          <p:nvPr/>
        </p:nvSpPr>
        <p:spPr>
          <a:xfrm>
            <a:off x="5001063" y="2775682"/>
            <a:ext cx="164592" cy="164592"/>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1" name="Oval 110"/>
          <p:cNvSpPr/>
          <p:nvPr/>
        </p:nvSpPr>
        <p:spPr>
          <a:xfrm>
            <a:off x="7404354" y="3134930"/>
            <a:ext cx="164592" cy="164592"/>
          </a:xfrm>
          <a:prstGeom prst="ellipse">
            <a:avLst/>
          </a:prstGeom>
          <a:solidFill>
            <a:schemeClr val="accent6"/>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cxnSp>
        <p:nvCxnSpPr>
          <p:cNvPr id="117" name="Straight Arrow Connector 116"/>
          <p:cNvCxnSpPr>
            <a:stCxn id="55" idx="6"/>
            <a:endCxn id="106" idx="2"/>
          </p:cNvCxnSpPr>
          <p:nvPr/>
        </p:nvCxnSpPr>
        <p:spPr>
          <a:xfrm flipV="1">
            <a:off x="2789261" y="2857978"/>
            <a:ext cx="2211802" cy="2353"/>
          </a:xfrm>
          <a:prstGeom prst="straightConnector1">
            <a:avLst/>
          </a:prstGeom>
          <a:ln w="28575">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1" name="Straight Arrow Connector 120"/>
          <p:cNvCxnSpPr>
            <a:stCxn id="106" idx="6"/>
            <a:endCxn id="111" idx="2"/>
          </p:cNvCxnSpPr>
          <p:nvPr/>
        </p:nvCxnSpPr>
        <p:spPr>
          <a:xfrm>
            <a:off x="5165655" y="2857978"/>
            <a:ext cx="2238699" cy="359248"/>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24" name="Straight Arrow Connector 123"/>
          <p:cNvCxnSpPr>
            <a:stCxn id="108" idx="6"/>
            <a:endCxn id="110" idx="2"/>
          </p:cNvCxnSpPr>
          <p:nvPr/>
        </p:nvCxnSpPr>
        <p:spPr>
          <a:xfrm>
            <a:off x="5176668" y="2850935"/>
            <a:ext cx="2788768" cy="7043"/>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sp>
        <p:nvSpPr>
          <p:cNvPr id="68" name="Oval 67"/>
          <p:cNvSpPr/>
          <p:nvPr/>
        </p:nvSpPr>
        <p:spPr>
          <a:xfrm>
            <a:off x="7404354" y="2403260"/>
            <a:ext cx="164592" cy="164592"/>
          </a:xfrm>
          <a:prstGeom prst="ellipse">
            <a:avLst/>
          </a:prstGeom>
          <a:solidFill>
            <a:schemeClr val="accent6"/>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07" name="Oval 106"/>
          <p:cNvSpPr/>
          <p:nvPr/>
        </p:nvSpPr>
        <p:spPr>
          <a:xfrm>
            <a:off x="4995009" y="2768639"/>
            <a:ext cx="164592" cy="164592"/>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cxnSp>
        <p:nvCxnSpPr>
          <p:cNvPr id="113" name="Straight Arrow Connector 112"/>
          <p:cNvCxnSpPr>
            <a:stCxn id="64" idx="6"/>
            <a:endCxn id="107" idx="2"/>
          </p:cNvCxnSpPr>
          <p:nvPr/>
        </p:nvCxnSpPr>
        <p:spPr>
          <a:xfrm flipV="1">
            <a:off x="2781191" y="2850935"/>
            <a:ext cx="2213818" cy="26334"/>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26" name="Straight Arrow Connector 125"/>
          <p:cNvCxnSpPr>
            <a:stCxn id="107" idx="6"/>
            <a:endCxn id="68" idx="2"/>
          </p:cNvCxnSpPr>
          <p:nvPr/>
        </p:nvCxnSpPr>
        <p:spPr>
          <a:xfrm flipV="1">
            <a:off x="5159601" y="2485556"/>
            <a:ext cx="2244753" cy="365379"/>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sp>
        <p:nvSpPr>
          <p:cNvPr id="130" name="TextBox 129"/>
          <p:cNvSpPr txBox="1"/>
          <p:nvPr/>
        </p:nvSpPr>
        <p:spPr>
          <a:xfrm>
            <a:off x="1859225" y="3480046"/>
            <a:ext cx="1770036" cy="477054"/>
          </a:xfrm>
          <a:prstGeom prst="rect">
            <a:avLst/>
          </a:prstGeom>
          <a:noFill/>
        </p:spPr>
        <p:txBody>
          <a:bodyPr wrap="none" rtlCol="0">
            <a:spAutoFit/>
          </a:bodyPr>
          <a:lstStyle/>
          <a:p>
            <a:pPr defTabSz="914400"/>
            <a:r>
              <a:rPr lang="en-US" sz="2500" dirty="0">
                <a:solidFill>
                  <a:srgbClr val="C00000"/>
                </a:solidFill>
                <a:latin typeface="Arial" panose="020B0604020202020204" pitchFamily="34" charset="0"/>
                <a:ea typeface="Gungsuh" pitchFamily="18" charset="-127"/>
                <a:cs typeface="Arial" panose="020B0604020202020204" pitchFamily="34" charset="0"/>
              </a:rPr>
              <a:t>landmark 1</a:t>
            </a:r>
          </a:p>
        </p:txBody>
      </p:sp>
      <p:sp>
        <p:nvSpPr>
          <p:cNvPr id="141" name="Oval 140"/>
          <p:cNvSpPr/>
          <p:nvPr/>
        </p:nvSpPr>
        <p:spPr>
          <a:xfrm>
            <a:off x="466022" y="2783935"/>
            <a:ext cx="164592" cy="16459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142" name="TextBox 141"/>
          <p:cNvSpPr txBox="1"/>
          <p:nvPr/>
        </p:nvSpPr>
        <p:spPr>
          <a:xfrm>
            <a:off x="89478" y="3060995"/>
            <a:ext cx="966931" cy="477054"/>
          </a:xfrm>
          <a:prstGeom prst="rect">
            <a:avLst/>
          </a:prstGeom>
          <a:noFill/>
        </p:spPr>
        <p:txBody>
          <a:bodyPr wrap="none" rtlCol="0">
            <a:spAutoFit/>
          </a:bodyPr>
          <a:lstStyle/>
          <a:p>
            <a:pPr defTabSz="914400"/>
            <a:r>
              <a:rPr lang="en-US" sz="2500" dirty="0">
                <a:solidFill>
                  <a:prstClr val="black"/>
                </a:solidFill>
                <a:latin typeface="Arial" panose="020B0604020202020204" pitchFamily="34" charset="0"/>
                <a:ea typeface="Gungsuh" pitchFamily="18" charset="-127"/>
                <a:cs typeface="Arial" panose="020B0604020202020204" pitchFamily="34" charset="0"/>
              </a:rPr>
              <a:t>origin</a:t>
            </a:r>
          </a:p>
        </p:txBody>
      </p:sp>
      <p:cxnSp>
        <p:nvCxnSpPr>
          <p:cNvPr id="143" name="Straight Arrow Connector 142"/>
          <p:cNvCxnSpPr>
            <a:stCxn id="141" idx="6"/>
            <a:endCxn id="58" idx="2"/>
          </p:cNvCxnSpPr>
          <p:nvPr/>
        </p:nvCxnSpPr>
        <p:spPr>
          <a:xfrm>
            <a:off x="630614" y="2866231"/>
            <a:ext cx="1994055" cy="4307"/>
          </a:xfrm>
          <a:prstGeom prst="straightConnector1">
            <a:avLst/>
          </a:prstGeom>
          <a:ln w="28575">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5" name="Straight Arrow Connector 144"/>
          <p:cNvCxnSpPr>
            <a:stCxn id="141" idx="6"/>
            <a:endCxn id="64" idx="2"/>
          </p:cNvCxnSpPr>
          <p:nvPr/>
        </p:nvCxnSpPr>
        <p:spPr>
          <a:xfrm>
            <a:off x="630614" y="2866231"/>
            <a:ext cx="1985985" cy="11038"/>
          </a:xfrm>
          <a:prstGeom prst="straightConnector1">
            <a:avLst/>
          </a:prstGeom>
          <a:ln w="28575">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8" name="Straight Arrow Connector 147"/>
          <p:cNvCxnSpPr>
            <a:stCxn id="141" idx="6"/>
            <a:endCxn id="55" idx="2"/>
          </p:cNvCxnSpPr>
          <p:nvPr/>
        </p:nvCxnSpPr>
        <p:spPr>
          <a:xfrm>
            <a:off x="630614" y="2866231"/>
            <a:ext cx="1994055" cy="8614"/>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sp>
        <p:nvSpPr>
          <p:cNvPr id="170" name="AutoShape 13"/>
          <p:cNvSpPr>
            <a:spLocks/>
          </p:cNvSpPr>
          <p:nvPr/>
        </p:nvSpPr>
        <p:spPr bwMode="auto">
          <a:xfrm rot="10800000" flipH="1">
            <a:off x="2555277" y="2248327"/>
            <a:ext cx="273069" cy="604701"/>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190" name="TextBox 189"/>
          <p:cNvSpPr txBox="1"/>
          <p:nvPr/>
        </p:nvSpPr>
        <p:spPr>
          <a:xfrm>
            <a:off x="4192287" y="3480046"/>
            <a:ext cx="1770036" cy="477054"/>
          </a:xfrm>
          <a:prstGeom prst="rect">
            <a:avLst/>
          </a:prstGeom>
          <a:noFill/>
        </p:spPr>
        <p:txBody>
          <a:bodyPr wrap="none" rtlCol="0">
            <a:spAutoFit/>
          </a:bodyPr>
          <a:lstStyle/>
          <a:p>
            <a:pPr defTabSz="914400"/>
            <a:r>
              <a:rPr lang="en-US" sz="2500" dirty="0">
                <a:solidFill>
                  <a:srgbClr val="0033CC"/>
                </a:solidFill>
                <a:latin typeface="Arial" panose="020B0604020202020204" pitchFamily="34" charset="0"/>
                <a:ea typeface="Gungsuh" pitchFamily="18" charset="-127"/>
                <a:cs typeface="Arial" panose="020B0604020202020204" pitchFamily="34" charset="0"/>
              </a:rPr>
              <a:t>landmark 2</a:t>
            </a:r>
          </a:p>
        </p:txBody>
      </p:sp>
      <p:sp>
        <p:nvSpPr>
          <p:cNvPr id="64" name="Oval 63"/>
          <p:cNvSpPr/>
          <p:nvPr/>
        </p:nvSpPr>
        <p:spPr>
          <a:xfrm>
            <a:off x="2616599" y="2794973"/>
            <a:ext cx="164592" cy="164592"/>
          </a:xfrm>
          <a:prstGeom prst="ellipse">
            <a:avLst/>
          </a:prstGeom>
          <a:solidFill>
            <a:srgbClr val="C0000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5" name="Oval 44"/>
          <p:cNvSpPr/>
          <p:nvPr/>
        </p:nvSpPr>
        <p:spPr>
          <a:xfrm>
            <a:off x="4522277" y="2316667"/>
            <a:ext cx="1069848" cy="1068538"/>
          </a:xfrm>
          <a:prstGeom prst="ellipse">
            <a:avLst/>
          </a:prstGeom>
          <a:noFill/>
          <a:ln w="1905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7" name="AutoShape 13"/>
          <p:cNvSpPr>
            <a:spLocks/>
          </p:cNvSpPr>
          <p:nvPr/>
        </p:nvSpPr>
        <p:spPr bwMode="auto">
          <a:xfrm rot="10800000" flipH="1">
            <a:off x="4920666" y="2260319"/>
            <a:ext cx="273069" cy="604701"/>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42" name="Oval 41"/>
          <p:cNvSpPr/>
          <p:nvPr/>
        </p:nvSpPr>
        <p:spPr>
          <a:xfrm>
            <a:off x="7095312" y="2304317"/>
            <a:ext cx="1069848" cy="1068538"/>
          </a:xfrm>
          <a:prstGeom prst="ellipse">
            <a:avLst/>
          </a:prstGeom>
          <a:noFill/>
          <a:ln w="1905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8" name="AutoShape 13"/>
          <p:cNvSpPr>
            <a:spLocks/>
          </p:cNvSpPr>
          <p:nvPr/>
        </p:nvSpPr>
        <p:spPr bwMode="auto">
          <a:xfrm rot="10800000" flipH="1">
            <a:off x="7527775" y="2253277"/>
            <a:ext cx="273069" cy="604701"/>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49" name="TextBox 48"/>
          <p:cNvSpPr txBox="1"/>
          <p:nvPr/>
        </p:nvSpPr>
        <p:spPr>
          <a:xfrm>
            <a:off x="6779291" y="3480046"/>
            <a:ext cx="1770036" cy="477054"/>
          </a:xfrm>
          <a:prstGeom prst="rect">
            <a:avLst/>
          </a:prstGeom>
          <a:noFill/>
        </p:spPr>
        <p:txBody>
          <a:bodyPr wrap="none" rtlCol="0">
            <a:spAutoFit/>
          </a:bodyPr>
          <a:lstStyle/>
          <a:p>
            <a:pPr defTabSz="914400"/>
            <a:r>
              <a:rPr lang="en-US" sz="2500" dirty="0">
                <a:solidFill>
                  <a:srgbClr val="70AD47"/>
                </a:solidFill>
                <a:latin typeface="Arial" panose="020B0604020202020204" pitchFamily="34" charset="0"/>
                <a:ea typeface="Gungsuh" pitchFamily="18" charset="-127"/>
                <a:cs typeface="Arial" panose="020B0604020202020204" pitchFamily="34" charset="0"/>
              </a:rPr>
              <a:t>landmark 3</a:t>
            </a: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872079195"/>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animBg="1"/>
      <p:bldP spid="49" grpId="0"/>
    </p:bldLst>
  </p:timing>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08121D26-3776-4CAD-941E-DCE84D7DFAC2}" type="slidenum">
              <a:rPr lang="en-US" smtClean="0">
                <a:solidFill>
                  <a:prstClr val="black">
                    <a:tint val="75000"/>
                  </a:prstClr>
                </a:solidFill>
              </a:rPr>
              <a:pPr/>
              <a:t>28</a:t>
            </a:fld>
            <a:endParaRPr lang="en-US">
              <a:solidFill>
                <a:prstClr val="black">
                  <a:tint val="75000"/>
                </a:prstClr>
              </a:solidFill>
            </a:endParaRPr>
          </a:p>
        </p:txBody>
      </p:sp>
      <p:sp>
        <p:nvSpPr>
          <p:cNvPr id="55" name="Oval 54"/>
          <p:cNvSpPr/>
          <p:nvPr/>
        </p:nvSpPr>
        <p:spPr>
          <a:xfrm>
            <a:off x="2624669" y="2792549"/>
            <a:ext cx="164592" cy="164592"/>
          </a:xfrm>
          <a:prstGeom prst="ellipse">
            <a:avLst/>
          </a:prstGeom>
          <a:solidFill>
            <a:srgbClr val="C0000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58" name="Oval 57"/>
          <p:cNvSpPr/>
          <p:nvPr/>
        </p:nvSpPr>
        <p:spPr>
          <a:xfrm>
            <a:off x="2624669" y="2788242"/>
            <a:ext cx="164592" cy="164592"/>
          </a:xfrm>
          <a:prstGeom prst="ellipse">
            <a:avLst/>
          </a:prstGeom>
          <a:solidFill>
            <a:srgbClr val="C0000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60" name="Oval 59"/>
          <p:cNvSpPr/>
          <p:nvPr/>
        </p:nvSpPr>
        <p:spPr>
          <a:xfrm>
            <a:off x="2182704" y="2316667"/>
            <a:ext cx="1069848" cy="1068538"/>
          </a:xfrm>
          <a:prstGeom prst="ellipse">
            <a:avLst/>
          </a:prstGeom>
          <a:noFill/>
          <a:ln w="1905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108" name="Oval 107"/>
          <p:cNvSpPr/>
          <p:nvPr/>
        </p:nvSpPr>
        <p:spPr>
          <a:xfrm>
            <a:off x="5012076" y="2768639"/>
            <a:ext cx="164592" cy="164592"/>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0" name="Oval 109"/>
          <p:cNvSpPr/>
          <p:nvPr/>
        </p:nvSpPr>
        <p:spPr>
          <a:xfrm>
            <a:off x="7582804" y="2775682"/>
            <a:ext cx="164592" cy="164592"/>
          </a:xfrm>
          <a:prstGeom prst="ellipse">
            <a:avLst/>
          </a:prstGeom>
          <a:solidFill>
            <a:schemeClr val="accent6"/>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cxnSp>
        <p:nvCxnSpPr>
          <p:cNvPr id="114" name="Straight Arrow Connector 113"/>
          <p:cNvCxnSpPr>
            <a:stCxn id="64" idx="6"/>
            <a:endCxn id="108" idx="2"/>
          </p:cNvCxnSpPr>
          <p:nvPr/>
        </p:nvCxnSpPr>
        <p:spPr>
          <a:xfrm flipV="1">
            <a:off x="2781191" y="2850935"/>
            <a:ext cx="2230885" cy="26334"/>
          </a:xfrm>
          <a:prstGeom prst="straightConnector1">
            <a:avLst/>
          </a:prstGeom>
          <a:ln w="28575">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grpSp>
        <p:nvGrpSpPr>
          <p:cNvPr id="2" name="Group 2"/>
          <p:cNvGrpSpPr/>
          <p:nvPr/>
        </p:nvGrpSpPr>
        <p:grpSpPr>
          <a:xfrm>
            <a:off x="2789261" y="2775682"/>
            <a:ext cx="4957344" cy="172845"/>
            <a:chOff x="2708209" y="3244080"/>
            <a:chExt cx="4957344" cy="172845"/>
          </a:xfrm>
        </p:grpSpPr>
        <p:sp>
          <p:nvSpPr>
            <p:cNvPr id="106" name="Oval 105"/>
            <p:cNvSpPr/>
            <p:nvPr/>
          </p:nvSpPr>
          <p:spPr>
            <a:xfrm>
              <a:off x="4920011" y="3244080"/>
              <a:ext cx="164592" cy="164592"/>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11" name="Oval 110"/>
            <p:cNvSpPr/>
            <p:nvPr/>
          </p:nvSpPr>
          <p:spPr>
            <a:xfrm>
              <a:off x="7500961" y="3252333"/>
              <a:ext cx="164592" cy="164592"/>
            </a:xfrm>
            <a:prstGeom prst="ellipse">
              <a:avLst/>
            </a:prstGeom>
            <a:solidFill>
              <a:schemeClr val="accent6"/>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cxnSp>
          <p:nvCxnSpPr>
            <p:cNvPr id="117" name="Straight Arrow Connector 116"/>
            <p:cNvCxnSpPr>
              <a:stCxn id="55" idx="6"/>
              <a:endCxn id="106" idx="2"/>
            </p:cNvCxnSpPr>
            <p:nvPr/>
          </p:nvCxnSpPr>
          <p:spPr>
            <a:xfrm flipV="1">
              <a:off x="2708209" y="3326376"/>
              <a:ext cx="2211802" cy="2353"/>
            </a:xfrm>
            <a:prstGeom prst="straightConnector1">
              <a:avLst/>
            </a:prstGeom>
            <a:ln w="28575">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1" name="Straight Arrow Connector 120"/>
            <p:cNvCxnSpPr>
              <a:stCxn id="106" idx="6"/>
              <a:endCxn id="111" idx="2"/>
            </p:cNvCxnSpPr>
            <p:nvPr/>
          </p:nvCxnSpPr>
          <p:spPr>
            <a:xfrm>
              <a:off x="5084603" y="3326376"/>
              <a:ext cx="2416358" cy="8253"/>
            </a:xfrm>
            <a:prstGeom prst="straightConnector1">
              <a:avLst/>
            </a:prstGeom>
            <a:ln w="28575">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24" name="Straight Arrow Connector 123"/>
          <p:cNvCxnSpPr>
            <a:stCxn id="108" idx="6"/>
            <a:endCxn id="110" idx="2"/>
          </p:cNvCxnSpPr>
          <p:nvPr/>
        </p:nvCxnSpPr>
        <p:spPr>
          <a:xfrm>
            <a:off x="5176668" y="2850935"/>
            <a:ext cx="2406136" cy="7043"/>
          </a:xfrm>
          <a:prstGeom prst="straightConnector1">
            <a:avLst/>
          </a:prstGeom>
          <a:ln w="28575">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68" name="Oval 67"/>
          <p:cNvSpPr/>
          <p:nvPr/>
        </p:nvSpPr>
        <p:spPr>
          <a:xfrm>
            <a:off x="7582804" y="2768639"/>
            <a:ext cx="164592" cy="164592"/>
          </a:xfrm>
          <a:prstGeom prst="ellipse">
            <a:avLst/>
          </a:prstGeom>
          <a:solidFill>
            <a:schemeClr val="accent6"/>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107" name="Oval 106"/>
          <p:cNvSpPr/>
          <p:nvPr/>
        </p:nvSpPr>
        <p:spPr>
          <a:xfrm>
            <a:off x="4995009" y="2768639"/>
            <a:ext cx="164592" cy="164592"/>
          </a:xfrm>
          <a:prstGeom prst="ellipse">
            <a:avLst/>
          </a:prstGeom>
          <a:solidFill>
            <a:srgbClr val="0033CC"/>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cxnSp>
        <p:nvCxnSpPr>
          <p:cNvPr id="113" name="Straight Arrow Connector 112"/>
          <p:cNvCxnSpPr>
            <a:stCxn id="64" idx="6"/>
            <a:endCxn id="107" idx="2"/>
          </p:cNvCxnSpPr>
          <p:nvPr/>
        </p:nvCxnSpPr>
        <p:spPr>
          <a:xfrm flipV="1">
            <a:off x="2781191" y="2850935"/>
            <a:ext cx="2213818" cy="26334"/>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26" name="Straight Arrow Connector 125"/>
          <p:cNvCxnSpPr>
            <a:stCxn id="107" idx="6"/>
            <a:endCxn id="68" idx="2"/>
          </p:cNvCxnSpPr>
          <p:nvPr/>
        </p:nvCxnSpPr>
        <p:spPr>
          <a:xfrm>
            <a:off x="5159601" y="2850935"/>
            <a:ext cx="2423203" cy="0"/>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sp>
        <p:nvSpPr>
          <p:cNvPr id="130" name="TextBox 129"/>
          <p:cNvSpPr txBox="1"/>
          <p:nvPr/>
        </p:nvSpPr>
        <p:spPr>
          <a:xfrm>
            <a:off x="1859225" y="3480046"/>
            <a:ext cx="1770036" cy="477054"/>
          </a:xfrm>
          <a:prstGeom prst="rect">
            <a:avLst/>
          </a:prstGeom>
          <a:noFill/>
        </p:spPr>
        <p:txBody>
          <a:bodyPr wrap="none" rtlCol="0">
            <a:spAutoFit/>
          </a:bodyPr>
          <a:lstStyle/>
          <a:p>
            <a:pPr defTabSz="914400"/>
            <a:r>
              <a:rPr lang="en-US" sz="2500" dirty="0">
                <a:solidFill>
                  <a:srgbClr val="C00000"/>
                </a:solidFill>
                <a:latin typeface="Arial" panose="020B0604020202020204" pitchFamily="34" charset="0"/>
                <a:ea typeface="Gungsuh" pitchFamily="18" charset="-127"/>
                <a:cs typeface="Arial" panose="020B0604020202020204" pitchFamily="34" charset="0"/>
              </a:rPr>
              <a:t>landmark 1</a:t>
            </a:r>
          </a:p>
        </p:txBody>
      </p:sp>
      <p:sp>
        <p:nvSpPr>
          <p:cNvPr id="141" name="Oval 140"/>
          <p:cNvSpPr/>
          <p:nvPr/>
        </p:nvSpPr>
        <p:spPr>
          <a:xfrm>
            <a:off x="466022" y="2783935"/>
            <a:ext cx="164592" cy="16459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142" name="TextBox 141"/>
          <p:cNvSpPr txBox="1"/>
          <p:nvPr/>
        </p:nvSpPr>
        <p:spPr>
          <a:xfrm>
            <a:off x="89478" y="3060995"/>
            <a:ext cx="966931" cy="477054"/>
          </a:xfrm>
          <a:prstGeom prst="rect">
            <a:avLst/>
          </a:prstGeom>
          <a:noFill/>
        </p:spPr>
        <p:txBody>
          <a:bodyPr wrap="none" rtlCol="0">
            <a:spAutoFit/>
          </a:bodyPr>
          <a:lstStyle/>
          <a:p>
            <a:pPr defTabSz="914400"/>
            <a:r>
              <a:rPr lang="en-US" sz="2500" dirty="0">
                <a:solidFill>
                  <a:prstClr val="black"/>
                </a:solidFill>
                <a:latin typeface="Arial" panose="020B0604020202020204" pitchFamily="34" charset="0"/>
                <a:ea typeface="Gungsuh" pitchFamily="18" charset="-127"/>
                <a:cs typeface="Arial" panose="020B0604020202020204" pitchFamily="34" charset="0"/>
              </a:rPr>
              <a:t>origin</a:t>
            </a:r>
          </a:p>
        </p:txBody>
      </p:sp>
      <p:cxnSp>
        <p:nvCxnSpPr>
          <p:cNvPr id="143" name="Straight Arrow Connector 142"/>
          <p:cNvCxnSpPr>
            <a:stCxn id="141" idx="6"/>
            <a:endCxn id="58" idx="2"/>
          </p:cNvCxnSpPr>
          <p:nvPr/>
        </p:nvCxnSpPr>
        <p:spPr>
          <a:xfrm>
            <a:off x="630614" y="2866231"/>
            <a:ext cx="1994055" cy="4307"/>
          </a:xfrm>
          <a:prstGeom prst="straightConnector1">
            <a:avLst/>
          </a:prstGeom>
          <a:ln w="28575">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5" name="Straight Arrow Connector 144"/>
          <p:cNvCxnSpPr>
            <a:stCxn id="141" idx="6"/>
            <a:endCxn id="64" idx="2"/>
          </p:cNvCxnSpPr>
          <p:nvPr/>
        </p:nvCxnSpPr>
        <p:spPr>
          <a:xfrm>
            <a:off x="630614" y="2866231"/>
            <a:ext cx="1985985" cy="11038"/>
          </a:xfrm>
          <a:prstGeom prst="straightConnector1">
            <a:avLst/>
          </a:prstGeom>
          <a:ln w="28575">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8" name="Straight Arrow Connector 147"/>
          <p:cNvCxnSpPr>
            <a:stCxn id="141" idx="6"/>
            <a:endCxn id="55" idx="2"/>
          </p:cNvCxnSpPr>
          <p:nvPr/>
        </p:nvCxnSpPr>
        <p:spPr>
          <a:xfrm>
            <a:off x="630614" y="2866231"/>
            <a:ext cx="1994055" cy="8614"/>
          </a:xfrm>
          <a:prstGeom prst="straightConnector1">
            <a:avLst/>
          </a:prstGeom>
          <a:ln w="2857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sp>
        <p:nvSpPr>
          <p:cNvPr id="170" name="AutoShape 13"/>
          <p:cNvSpPr>
            <a:spLocks/>
          </p:cNvSpPr>
          <p:nvPr/>
        </p:nvSpPr>
        <p:spPr bwMode="auto">
          <a:xfrm rot="10800000" flipH="1">
            <a:off x="2555277" y="2248327"/>
            <a:ext cx="273069" cy="604701"/>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190" name="TextBox 189"/>
          <p:cNvSpPr txBox="1"/>
          <p:nvPr/>
        </p:nvSpPr>
        <p:spPr>
          <a:xfrm>
            <a:off x="4192287" y="3480046"/>
            <a:ext cx="1770036" cy="477054"/>
          </a:xfrm>
          <a:prstGeom prst="rect">
            <a:avLst/>
          </a:prstGeom>
          <a:noFill/>
        </p:spPr>
        <p:txBody>
          <a:bodyPr wrap="none" rtlCol="0">
            <a:spAutoFit/>
          </a:bodyPr>
          <a:lstStyle/>
          <a:p>
            <a:pPr defTabSz="914400"/>
            <a:r>
              <a:rPr lang="en-US" sz="2500" dirty="0">
                <a:solidFill>
                  <a:srgbClr val="0033CC"/>
                </a:solidFill>
                <a:latin typeface="Arial" panose="020B0604020202020204" pitchFamily="34" charset="0"/>
                <a:ea typeface="Gungsuh" pitchFamily="18" charset="-127"/>
                <a:cs typeface="Arial" panose="020B0604020202020204" pitchFamily="34" charset="0"/>
              </a:rPr>
              <a:t>landmark 2</a:t>
            </a:r>
          </a:p>
        </p:txBody>
      </p:sp>
      <p:sp>
        <p:nvSpPr>
          <p:cNvPr id="64" name="Oval 63"/>
          <p:cNvSpPr/>
          <p:nvPr/>
        </p:nvSpPr>
        <p:spPr>
          <a:xfrm>
            <a:off x="2616599" y="2794973"/>
            <a:ext cx="164592" cy="164592"/>
          </a:xfrm>
          <a:prstGeom prst="ellipse">
            <a:avLst/>
          </a:prstGeom>
          <a:solidFill>
            <a:srgbClr val="C0000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400"/>
            <a:endParaRPr lang="en-US">
              <a:solidFill>
                <a:prstClr val="white"/>
              </a:solidFill>
            </a:endParaRPr>
          </a:p>
        </p:txBody>
      </p:sp>
      <p:sp>
        <p:nvSpPr>
          <p:cNvPr id="45" name="Oval 44"/>
          <p:cNvSpPr/>
          <p:nvPr/>
        </p:nvSpPr>
        <p:spPr>
          <a:xfrm>
            <a:off x="4522277" y="2316667"/>
            <a:ext cx="1069848" cy="1068538"/>
          </a:xfrm>
          <a:prstGeom prst="ellipse">
            <a:avLst/>
          </a:prstGeom>
          <a:noFill/>
          <a:ln w="1905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7" name="AutoShape 13"/>
          <p:cNvSpPr>
            <a:spLocks/>
          </p:cNvSpPr>
          <p:nvPr/>
        </p:nvSpPr>
        <p:spPr bwMode="auto">
          <a:xfrm rot="10800000" flipH="1">
            <a:off x="4920666" y="2260319"/>
            <a:ext cx="273069" cy="604701"/>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42" name="Oval 41"/>
          <p:cNvSpPr/>
          <p:nvPr/>
        </p:nvSpPr>
        <p:spPr>
          <a:xfrm>
            <a:off x="7095312" y="2304317"/>
            <a:ext cx="1069848" cy="1068538"/>
          </a:xfrm>
          <a:prstGeom prst="ellipse">
            <a:avLst/>
          </a:prstGeom>
          <a:noFill/>
          <a:ln w="1905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8" name="AutoShape 13"/>
          <p:cNvSpPr>
            <a:spLocks/>
          </p:cNvSpPr>
          <p:nvPr/>
        </p:nvSpPr>
        <p:spPr bwMode="auto">
          <a:xfrm rot="10800000" flipH="1">
            <a:off x="7527775" y="2253277"/>
            <a:ext cx="273069" cy="604701"/>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49" name="TextBox 48"/>
          <p:cNvSpPr txBox="1"/>
          <p:nvPr/>
        </p:nvSpPr>
        <p:spPr>
          <a:xfrm>
            <a:off x="6779291" y="3480046"/>
            <a:ext cx="1770036" cy="477054"/>
          </a:xfrm>
          <a:prstGeom prst="rect">
            <a:avLst/>
          </a:prstGeom>
          <a:noFill/>
        </p:spPr>
        <p:txBody>
          <a:bodyPr wrap="none" rtlCol="0">
            <a:spAutoFit/>
          </a:bodyPr>
          <a:lstStyle/>
          <a:p>
            <a:pPr defTabSz="914400"/>
            <a:r>
              <a:rPr lang="en-US" sz="2500" dirty="0">
                <a:solidFill>
                  <a:srgbClr val="70AD47"/>
                </a:solidFill>
                <a:latin typeface="Arial" panose="020B0604020202020204" pitchFamily="34" charset="0"/>
                <a:ea typeface="Gungsuh" pitchFamily="18" charset="-127"/>
                <a:cs typeface="Arial" panose="020B0604020202020204" pitchFamily="34" charset="0"/>
              </a:rPr>
              <a:t>landmark 3</a:t>
            </a: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970323859"/>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med" p14:dur="700">
        <p:fade/>
      </p:transition>
    </mc:Choice>
    <mc:Fallback>
      <p:transition spd="med">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7" name="Picture 16"/>
          <p:cNvPicPr>
            <a:picLocks noChangeAspect="1"/>
          </p:cNvPicPr>
          <p:nvPr/>
        </p:nvPicPr>
        <p:blipFill rotWithShape="1">
          <a:blip r:embed="rId4" cstate="print">
            <a:duotone>
              <a:schemeClr val="bg2">
                <a:shade val="45000"/>
                <a:satMod val="135000"/>
              </a:schemeClr>
              <a:prstClr val="white"/>
            </a:duotone>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t="52939"/>
          <a:stretch/>
        </p:blipFill>
        <p:spPr>
          <a:xfrm>
            <a:off x="-322861" y="3585262"/>
            <a:ext cx="9696151" cy="2730838"/>
          </a:xfrm>
          <a:prstGeom prst="rect">
            <a:avLst/>
          </a:prstGeom>
        </p:spPr>
      </p:pic>
      <p:sp>
        <p:nvSpPr>
          <p:cNvPr id="33" name="AutoShape 13"/>
          <p:cNvSpPr>
            <a:spLocks/>
          </p:cNvSpPr>
          <p:nvPr/>
        </p:nvSpPr>
        <p:spPr bwMode="auto">
          <a:xfrm rot="10800000" flipH="1">
            <a:off x="1499788" y="3762632"/>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34" name="AutoShape 13"/>
          <p:cNvSpPr>
            <a:spLocks/>
          </p:cNvSpPr>
          <p:nvPr/>
        </p:nvSpPr>
        <p:spPr bwMode="auto">
          <a:xfrm rot="10800000" flipH="1">
            <a:off x="1531927" y="4389586"/>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40" name="AutoShape 13"/>
          <p:cNvSpPr>
            <a:spLocks/>
          </p:cNvSpPr>
          <p:nvPr/>
        </p:nvSpPr>
        <p:spPr bwMode="auto">
          <a:xfrm rot="10800000" flipH="1">
            <a:off x="4342309" y="5174296"/>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36" name="AutoShape 13"/>
          <p:cNvSpPr>
            <a:spLocks/>
          </p:cNvSpPr>
          <p:nvPr/>
        </p:nvSpPr>
        <p:spPr bwMode="auto">
          <a:xfrm rot="10800000" flipH="1">
            <a:off x="4309588" y="4668254"/>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35" name="AutoShape 13"/>
          <p:cNvSpPr>
            <a:spLocks/>
          </p:cNvSpPr>
          <p:nvPr/>
        </p:nvSpPr>
        <p:spPr bwMode="auto">
          <a:xfrm rot="10800000" flipH="1">
            <a:off x="4350634" y="3793168"/>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32" name="AutoShape 13"/>
          <p:cNvSpPr>
            <a:spLocks/>
          </p:cNvSpPr>
          <p:nvPr/>
        </p:nvSpPr>
        <p:spPr bwMode="auto">
          <a:xfrm rot="10800000" flipH="1">
            <a:off x="2682016" y="4471326"/>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41" name="AutoShape 13"/>
          <p:cNvSpPr>
            <a:spLocks/>
          </p:cNvSpPr>
          <p:nvPr/>
        </p:nvSpPr>
        <p:spPr bwMode="auto">
          <a:xfrm rot="10800000" flipH="1">
            <a:off x="7215688" y="3762632"/>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22" name="Title 1"/>
          <p:cNvSpPr txBox="1">
            <a:spLocks/>
          </p:cNvSpPr>
          <p:nvPr/>
        </p:nvSpPr>
        <p:spPr>
          <a:xfrm>
            <a:off x="318204" y="127311"/>
            <a:ext cx="8825795" cy="50945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3600" dirty="0" smtClean="0">
                <a:solidFill>
                  <a:prstClr val="black"/>
                </a:solidFill>
                <a:latin typeface="Arial" panose="020B0604020202020204" pitchFamily="34" charset="0"/>
                <a:cs typeface="Arial" panose="020B0604020202020204" pitchFamily="34" charset="0"/>
              </a:rPr>
              <a:t>Growing landmarks gradually</a:t>
            </a:r>
            <a:endParaRPr lang="en-US" sz="3600" dirty="0">
              <a:solidFill>
                <a:prstClr val="black"/>
              </a:solidFill>
              <a:latin typeface="Arial" panose="020B0604020202020204" pitchFamily="34" charset="0"/>
              <a:cs typeface="Arial" panose="020B0604020202020204" pitchFamily="34" charset="0"/>
            </a:endParaRPr>
          </a:p>
        </p:txBody>
      </p:sp>
      <p:sp>
        <p:nvSpPr>
          <p:cNvPr id="3" name="Slide Number Placeholder 2"/>
          <p:cNvSpPr>
            <a:spLocks noGrp="1"/>
          </p:cNvSpPr>
          <p:nvPr>
            <p:ph type="sldNum" sz="quarter" idx="12"/>
          </p:nvPr>
        </p:nvSpPr>
        <p:spPr/>
        <p:txBody>
          <a:bodyPr/>
          <a:lstStyle/>
          <a:p>
            <a:fld id="{08121D26-3776-4CAD-941E-DCE84D7DFAC2}" type="slidenum">
              <a:rPr lang="en-US" smtClean="0">
                <a:solidFill>
                  <a:prstClr val="black">
                    <a:tint val="75000"/>
                  </a:prstClr>
                </a:solidFill>
              </a:rPr>
              <a:pPr/>
              <a:t>29</a:t>
            </a:fld>
            <a:endParaRPr lang="en-US">
              <a:solidFill>
                <a:prstClr val="black">
                  <a:tint val="75000"/>
                </a:prstClr>
              </a:solidFill>
            </a:endParaRPr>
          </a:p>
        </p:txBody>
      </p:sp>
      <p:sp>
        <p:nvSpPr>
          <p:cNvPr id="42" name="AutoShape 13"/>
          <p:cNvSpPr>
            <a:spLocks/>
          </p:cNvSpPr>
          <p:nvPr/>
        </p:nvSpPr>
        <p:spPr bwMode="auto">
          <a:xfrm rot="10800000" flipH="1">
            <a:off x="7324315" y="4467959"/>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13" name="AutoShape 13"/>
          <p:cNvSpPr>
            <a:spLocks/>
          </p:cNvSpPr>
          <p:nvPr/>
        </p:nvSpPr>
        <p:spPr bwMode="auto">
          <a:xfrm rot="10800000" flipH="1">
            <a:off x="6349322" y="4598507"/>
            <a:ext cx="217255" cy="400590"/>
          </a:xfrm>
          <a:prstGeom prst="triangle">
            <a:avLst>
              <a:gd name="adj" fmla="val 50000"/>
            </a:avLst>
          </a:prstGeom>
          <a:solidFill>
            <a:srgbClr val="FF0000"/>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Tree>
    <p:custDataLst>
      <p:tags r:id="rId1"/>
    </p:custDataLst>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114880926"/>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advTm="60"/>
    </mc:Choice>
    <mc:Fallback>
      <p:transition spd="slow" advTm="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0"/>
                                        </p:tgtEl>
                                        <p:attrNameLst>
                                          <p:attrName>style.visibility</p:attrName>
                                        </p:attrNameLst>
                                      </p:cBhvr>
                                      <p:to>
                                        <p:strVal val="visible"/>
                                      </p:to>
                                    </p:set>
                                    <p:animEffect transition="in" filter="fade">
                                      <p:cBhvr>
                                        <p:cTn id="7" dur="250"/>
                                        <p:tgtEl>
                                          <p:spTgt spid="40"/>
                                        </p:tgtEl>
                                      </p:cBhvr>
                                    </p:animEffect>
                                  </p:childTnLst>
                                </p:cTn>
                              </p:par>
                            </p:childTnLst>
                          </p:cTn>
                        </p:par>
                        <p:par>
                          <p:cTn id="8" fill="hold">
                            <p:stCondLst>
                              <p:cond delay="250"/>
                            </p:stCondLst>
                            <p:childTnLst>
                              <p:par>
                                <p:cTn id="9" presetID="10" presetClass="entr" presetSubtype="0" fill="hold" grpId="0" nodeType="afterEffect">
                                  <p:stCondLst>
                                    <p:cond delay="0"/>
                                  </p:stCondLst>
                                  <p:childTnLst>
                                    <p:set>
                                      <p:cBhvr>
                                        <p:cTn id="10" dur="1" fill="hold">
                                          <p:stCondLst>
                                            <p:cond delay="0"/>
                                          </p:stCondLst>
                                        </p:cTn>
                                        <p:tgtEl>
                                          <p:spTgt spid="36"/>
                                        </p:tgtEl>
                                        <p:attrNameLst>
                                          <p:attrName>style.visibility</p:attrName>
                                        </p:attrNameLst>
                                      </p:cBhvr>
                                      <p:to>
                                        <p:strVal val="visible"/>
                                      </p:to>
                                    </p:set>
                                    <p:animEffect transition="in" filter="fade">
                                      <p:cBhvr>
                                        <p:cTn id="11" dur="250"/>
                                        <p:tgtEl>
                                          <p:spTgt spid="36"/>
                                        </p:tgtEl>
                                      </p:cBhvr>
                                    </p:animEffect>
                                  </p:childTnLst>
                                </p:cTn>
                              </p:par>
                            </p:childTnLst>
                          </p:cTn>
                        </p:par>
                        <p:par>
                          <p:cTn id="12" fill="hold">
                            <p:stCondLst>
                              <p:cond delay="500"/>
                            </p:stCondLst>
                            <p:childTnLst>
                              <p:par>
                                <p:cTn id="13" presetID="10" presetClass="entr" presetSubtype="0" fill="hold" grpId="0" nodeType="afterEffect">
                                  <p:stCondLst>
                                    <p:cond delay="0"/>
                                  </p:stCondLst>
                                  <p:childTnLst>
                                    <p:set>
                                      <p:cBhvr>
                                        <p:cTn id="14" dur="1" fill="hold">
                                          <p:stCondLst>
                                            <p:cond delay="0"/>
                                          </p:stCondLst>
                                        </p:cTn>
                                        <p:tgtEl>
                                          <p:spTgt spid="35"/>
                                        </p:tgtEl>
                                        <p:attrNameLst>
                                          <p:attrName>style.visibility</p:attrName>
                                        </p:attrNameLst>
                                      </p:cBhvr>
                                      <p:to>
                                        <p:strVal val="visible"/>
                                      </p:to>
                                    </p:set>
                                    <p:animEffect transition="in" filter="fade">
                                      <p:cBhvr>
                                        <p:cTn id="15" dur="250"/>
                                        <p:tgtEl>
                                          <p:spTgt spid="35"/>
                                        </p:tgtEl>
                                      </p:cBhvr>
                                    </p:animEffect>
                                  </p:childTnLst>
                                </p:cTn>
                              </p:par>
                            </p:childTnLst>
                          </p:cTn>
                        </p:par>
                        <p:par>
                          <p:cTn id="16" fill="hold">
                            <p:stCondLst>
                              <p:cond delay="750"/>
                            </p:stCondLst>
                            <p:childTnLst>
                              <p:par>
                                <p:cTn id="17" presetID="10" presetClass="entr" presetSubtype="0" fill="hold" grpId="0" nodeType="after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250"/>
                                        <p:tgtEl>
                                          <p:spTgt spid="13"/>
                                        </p:tgtEl>
                                      </p:cBhvr>
                                    </p:animEffect>
                                  </p:childTnLst>
                                </p:cTn>
                              </p:par>
                            </p:childTnLst>
                          </p:cTn>
                        </p:par>
                        <p:par>
                          <p:cTn id="20" fill="hold">
                            <p:stCondLst>
                              <p:cond delay="1000"/>
                            </p:stCondLst>
                            <p:childTnLst>
                              <p:par>
                                <p:cTn id="21" presetID="10" presetClass="entr" presetSubtype="0" fill="hold" grpId="0" nodeType="afterEffect">
                                  <p:stCondLst>
                                    <p:cond delay="0"/>
                                  </p:stCondLst>
                                  <p:childTnLst>
                                    <p:set>
                                      <p:cBhvr>
                                        <p:cTn id="22" dur="1" fill="hold">
                                          <p:stCondLst>
                                            <p:cond delay="0"/>
                                          </p:stCondLst>
                                        </p:cTn>
                                        <p:tgtEl>
                                          <p:spTgt spid="32"/>
                                        </p:tgtEl>
                                        <p:attrNameLst>
                                          <p:attrName>style.visibility</p:attrName>
                                        </p:attrNameLst>
                                      </p:cBhvr>
                                      <p:to>
                                        <p:strVal val="visible"/>
                                      </p:to>
                                    </p:set>
                                    <p:animEffect transition="in" filter="fade">
                                      <p:cBhvr>
                                        <p:cTn id="23" dur="250"/>
                                        <p:tgtEl>
                                          <p:spTgt spid="32"/>
                                        </p:tgtEl>
                                      </p:cBhvr>
                                    </p:animEffect>
                                  </p:childTnLst>
                                </p:cTn>
                              </p:par>
                            </p:childTnLst>
                          </p:cTn>
                        </p:par>
                        <p:par>
                          <p:cTn id="24" fill="hold">
                            <p:stCondLst>
                              <p:cond delay="1250"/>
                            </p:stCondLst>
                            <p:childTnLst>
                              <p:par>
                                <p:cTn id="25" presetID="10" presetClass="entr" presetSubtype="0" fill="hold" grpId="0" nodeType="afterEffect">
                                  <p:stCondLst>
                                    <p:cond delay="0"/>
                                  </p:stCondLst>
                                  <p:childTnLst>
                                    <p:set>
                                      <p:cBhvr>
                                        <p:cTn id="26" dur="1" fill="hold">
                                          <p:stCondLst>
                                            <p:cond delay="0"/>
                                          </p:stCondLst>
                                        </p:cTn>
                                        <p:tgtEl>
                                          <p:spTgt spid="42"/>
                                        </p:tgtEl>
                                        <p:attrNameLst>
                                          <p:attrName>style.visibility</p:attrName>
                                        </p:attrNameLst>
                                      </p:cBhvr>
                                      <p:to>
                                        <p:strVal val="visible"/>
                                      </p:to>
                                    </p:set>
                                    <p:animEffect transition="in" filter="fade">
                                      <p:cBhvr>
                                        <p:cTn id="27" dur="250"/>
                                        <p:tgtEl>
                                          <p:spTgt spid="42"/>
                                        </p:tgtEl>
                                      </p:cBhvr>
                                    </p:animEffect>
                                  </p:childTnLst>
                                </p:cTn>
                              </p:par>
                            </p:childTnLst>
                          </p:cTn>
                        </p:par>
                        <p:par>
                          <p:cTn id="28" fill="hold">
                            <p:stCondLst>
                              <p:cond delay="1500"/>
                            </p:stCondLst>
                            <p:childTnLst>
                              <p:par>
                                <p:cTn id="29" presetID="10" presetClass="entr" presetSubtype="0" fill="hold" grpId="0" nodeType="afterEffect">
                                  <p:stCondLst>
                                    <p:cond delay="0"/>
                                  </p:stCondLst>
                                  <p:childTnLst>
                                    <p:set>
                                      <p:cBhvr>
                                        <p:cTn id="30" dur="1" fill="hold">
                                          <p:stCondLst>
                                            <p:cond delay="0"/>
                                          </p:stCondLst>
                                        </p:cTn>
                                        <p:tgtEl>
                                          <p:spTgt spid="34"/>
                                        </p:tgtEl>
                                        <p:attrNameLst>
                                          <p:attrName>style.visibility</p:attrName>
                                        </p:attrNameLst>
                                      </p:cBhvr>
                                      <p:to>
                                        <p:strVal val="visible"/>
                                      </p:to>
                                    </p:set>
                                    <p:animEffect transition="in" filter="fade">
                                      <p:cBhvr>
                                        <p:cTn id="31" dur="250"/>
                                        <p:tgtEl>
                                          <p:spTgt spid="34"/>
                                        </p:tgtEl>
                                      </p:cBhvr>
                                    </p:animEffect>
                                  </p:childTnLst>
                                </p:cTn>
                              </p:par>
                            </p:childTnLst>
                          </p:cTn>
                        </p:par>
                        <p:par>
                          <p:cTn id="32" fill="hold">
                            <p:stCondLst>
                              <p:cond delay="1750"/>
                            </p:stCondLst>
                            <p:childTnLst>
                              <p:par>
                                <p:cTn id="33" presetID="10" presetClass="entr" presetSubtype="0" fill="hold" grpId="0" nodeType="afterEffect">
                                  <p:stCondLst>
                                    <p:cond delay="0"/>
                                  </p:stCondLst>
                                  <p:childTnLst>
                                    <p:set>
                                      <p:cBhvr>
                                        <p:cTn id="34" dur="1" fill="hold">
                                          <p:stCondLst>
                                            <p:cond delay="0"/>
                                          </p:stCondLst>
                                        </p:cTn>
                                        <p:tgtEl>
                                          <p:spTgt spid="41"/>
                                        </p:tgtEl>
                                        <p:attrNameLst>
                                          <p:attrName>style.visibility</p:attrName>
                                        </p:attrNameLst>
                                      </p:cBhvr>
                                      <p:to>
                                        <p:strVal val="visible"/>
                                      </p:to>
                                    </p:set>
                                    <p:animEffect transition="in" filter="fade">
                                      <p:cBhvr>
                                        <p:cTn id="35" dur="250"/>
                                        <p:tgtEl>
                                          <p:spTgt spid="41"/>
                                        </p:tgtEl>
                                      </p:cBhvr>
                                    </p:animEffect>
                                  </p:childTnLst>
                                </p:cTn>
                              </p:par>
                            </p:childTnLst>
                          </p:cTn>
                        </p:par>
                        <p:par>
                          <p:cTn id="36" fill="hold">
                            <p:stCondLst>
                              <p:cond delay="2000"/>
                            </p:stCondLst>
                            <p:childTnLst>
                              <p:par>
                                <p:cTn id="37" presetID="10" presetClass="entr" presetSubtype="0" fill="hold" grpId="0" nodeType="afterEffect">
                                  <p:stCondLst>
                                    <p:cond delay="0"/>
                                  </p:stCondLst>
                                  <p:childTnLst>
                                    <p:set>
                                      <p:cBhvr>
                                        <p:cTn id="38" dur="1" fill="hold">
                                          <p:stCondLst>
                                            <p:cond delay="0"/>
                                          </p:stCondLst>
                                        </p:cTn>
                                        <p:tgtEl>
                                          <p:spTgt spid="33"/>
                                        </p:tgtEl>
                                        <p:attrNameLst>
                                          <p:attrName>style.visibility</p:attrName>
                                        </p:attrNameLst>
                                      </p:cBhvr>
                                      <p:to>
                                        <p:strVal val="visible"/>
                                      </p:to>
                                    </p:set>
                                    <p:animEffect transition="in" filter="fade">
                                      <p:cBhvr>
                                        <p:cTn id="39" dur="25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P spid="34" grpId="0" animBg="1"/>
      <p:bldP spid="40" grpId="0" animBg="1"/>
      <p:bldP spid="36" grpId="0" animBg="1"/>
      <p:bldP spid="35" grpId="0" animBg="1"/>
      <p:bldP spid="32" grpId="0" animBg="1"/>
      <p:bldP spid="41" grpId="0" animBg="1"/>
      <p:bldP spid="42" grpId="0" animBg="1"/>
      <p:bldP spid="13" grpId="0" animBg="1"/>
    </p:bldLst>
  </p:timing>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7" name="Picture 16"/>
          <p:cNvPicPr>
            <a:picLocks noChangeAspect="1"/>
          </p:cNvPicPr>
          <p:nvPr/>
        </p:nvPicPr>
        <p:blipFill rotWithShape="1">
          <a:blip r:embed="rId4" cstate="print">
            <a:duotone>
              <a:schemeClr val="bg2">
                <a:shade val="45000"/>
                <a:satMod val="135000"/>
              </a:schemeClr>
              <a:prstClr val="white"/>
            </a:duotone>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t="52939"/>
          <a:stretch/>
        </p:blipFill>
        <p:spPr>
          <a:xfrm>
            <a:off x="-322861" y="3585262"/>
            <a:ext cx="9696151" cy="2730838"/>
          </a:xfrm>
          <a:prstGeom prst="rect">
            <a:avLst/>
          </a:prstGeom>
        </p:spPr>
      </p:pic>
      <p:sp>
        <p:nvSpPr>
          <p:cNvPr id="22" name="Title 1"/>
          <p:cNvSpPr txBox="1">
            <a:spLocks/>
          </p:cNvSpPr>
          <p:nvPr/>
        </p:nvSpPr>
        <p:spPr>
          <a:xfrm>
            <a:off x="318204" y="127311"/>
            <a:ext cx="8825795" cy="50945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3600" dirty="0">
                <a:solidFill>
                  <a:prstClr val="black"/>
                </a:solidFill>
                <a:latin typeface="Arial" panose="020B0604020202020204" pitchFamily="34" charset="0"/>
                <a:cs typeface="Arial" panose="020B0604020202020204" pitchFamily="34" charset="0"/>
              </a:rPr>
              <a:t>Growing landmarks gradually</a:t>
            </a:r>
            <a:endParaRPr lang="en-US" sz="3600" dirty="0">
              <a:solidFill>
                <a:prstClr val="black"/>
              </a:solidFill>
              <a:latin typeface="Arial" panose="020B0604020202020204" pitchFamily="34" charset="0"/>
              <a:cs typeface="Arial" panose="020B0604020202020204" pitchFamily="34" charset="0"/>
            </a:endParaRPr>
          </a:p>
        </p:txBody>
      </p:sp>
      <p:sp>
        <p:nvSpPr>
          <p:cNvPr id="3" name="Slide Number Placeholder 2"/>
          <p:cNvSpPr>
            <a:spLocks noGrp="1"/>
          </p:cNvSpPr>
          <p:nvPr>
            <p:ph type="sldNum" sz="quarter" idx="12"/>
          </p:nvPr>
        </p:nvSpPr>
        <p:spPr/>
        <p:txBody>
          <a:bodyPr/>
          <a:lstStyle/>
          <a:p>
            <a:fld id="{08121D26-3776-4CAD-941E-DCE84D7DFAC2}" type="slidenum">
              <a:rPr lang="en-US" smtClean="0">
                <a:solidFill>
                  <a:prstClr val="black">
                    <a:tint val="75000"/>
                  </a:prstClr>
                </a:solidFill>
              </a:rPr>
              <a:pPr/>
              <a:t>30</a:t>
            </a:fld>
            <a:endParaRPr lang="en-US">
              <a:solidFill>
                <a:prstClr val="black">
                  <a:tint val="75000"/>
                </a:prstClr>
              </a:solidFill>
            </a:endParaRPr>
          </a:p>
        </p:txBody>
      </p:sp>
      <p:sp>
        <p:nvSpPr>
          <p:cNvPr id="28" name="Rectangle 27"/>
          <p:cNvSpPr/>
          <p:nvPr/>
        </p:nvSpPr>
        <p:spPr>
          <a:xfrm>
            <a:off x="1194713" y="3788229"/>
            <a:ext cx="717280" cy="530738"/>
          </a:xfrm>
          <a:prstGeom prst="rect">
            <a:avLst/>
          </a:prstGeom>
          <a:blipFill dpi="0" rotWithShape="1">
            <a:blip r:embed="rId5">
              <a:alphaModFix amt="56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29" name="Rectangle 28"/>
          <p:cNvSpPr/>
          <p:nvPr/>
        </p:nvSpPr>
        <p:spPr>
          <a:xfrm>
            <a:off x="4044338" y="3788229"/>
            <a:ext cx="758243" cy="594048"/>
          </a:xfrm>
          <a:prstGeom prst="rect">
            <a:avLst/>
          </a:prstGeom>
          <a:blipFill dpi="0" rotWithShape="1">
            <a:blip r:embed="rId5">
              <a:alphaModFix amt="56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1" name="Rectangle 30"/>
          <p:cNvSpPr/>
          <p:nvPr/>
        </p:nvSpPr>
        <p:spPr>
          <a:xfrm>
            <a:off x="6917717" y="3788228"/>
            <a:ext cx="673254" cy="509199"/>
          </a:xfrm>
          <a:prstGeom prst="rect">
            <a:avLst/>
          </a:prstGeom>
          <a:blipFill dpi="0" rotWithShape="1">
            <a:blip r:embed="rId5">
              <a:alphaModFix amt="56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7" name="Rectangle 36"/>
          <p:cNvSpPr/>
          <p:nvPr/>
        </p:nvSpPr>
        <p:spPr>
          <a:xfrm>
            <a:off x="7084814" y="4427306"/>
            <a:ext cx="752872" cy="563130"/>
          </a:xfrm>
          <a:prstGeom prst="rect">
            <a:avLst/>
          </a:prstGeom>
          <a:blipFill dpi="0" rotWithShape="1">
            <a:blip r:embed="rId5">
              <a:alphaModFix amt="56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8" name="Rectangle 37"/>
          <p:cNvSpPr/>
          <p:nvPr/>
        </p:nvSpPr>
        <p:spPr>
          <a:xfrm>
            <a:off x="2430438" y="4480513"/>
            <a:ext cx="742672" cy="528973"/>
          </a:xfrm>
          <a:prstGeom prst="rect">
            <a:avLst/>
          </a:prstGeom>
          <a:blipFill dpi="0" rotWithShape="1">
            <a:blip r:embed="rId5">
              <a:alphaModFix amt="56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9" name="Rectangle 38"/>
          <p:cNvSpPr/>
          <p:nvPr/>
        </p:nvSpPr>
        <p:spPr>
          <a:xfrm>
            <a:off x="1245065" y="4514794"/>
            <a:ext cx="665550" cy="494692"/>
          </a:xfrm>
          <a:prstGeom prst="rect">
            <a:avLst/>
          </a:prstGeom>
          <a:blipFill dpi="0" rotWithShape="1">
            <a:blip r:embed="rId5">
              <a:alphaModFix amt="56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4" name="Rectangle 43"/>
          <p:cNvSpPr/>
          <p:nvPr/>
        </p:nvSpPr>
        <p:spPr>
          <a:xfrm>
            <a:off x="4158806" y="5267103"/>
            <a:ext cx="643776" cy="550577"/>
          </a:xfrm>
          <a:prstGeom prst="rect">
            <a:avLst/>
          </a:prstGeom>
          <a:blipFill dpi="0" rotWithShape="1">
            <a:blip r:embed="rId5">
              <a:alphaModFix amt="56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5" name="Rectangle 44"/>
          <p:cNvSpPr/>
          <p:nvPr/>
        </p:nvSpPr>
        <p:spPr>
          <a:xfrm>
            <a:off x="4033796" y="4630056"/>
            <a:ext cx="768786" cy="596795"/>
          </a:xfrm>
          <a:prstGeom prst="rect">
            <a:avLst/>
          </a:prstGeom>
          <a:blipFill dpi="0" rotWithShape="1">
            <a:blip r:embed="rId5">
              <a:alphaModFix amt="56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16" name="Rectangle 15"/>
          <p:cNvSpPr/>
          <p:nvPr/>
        </p:nvSpPr>
        <p:spPr>
          <a:xfrm>
            <a:off x="6083024" y="4534315"/>
            <a:ext cx="742672" cy="528973"/>
          </a:xfrm>
          <a:prstGeom prst="rect">
            <a:avLst/>
          </a:prstGeom>
          <a:blipFill dpi="0" rotWithShape="1">
            <a:blip r:embed="rId5">
              <a:alphaModFix amt="56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Tree>
    <p:custDataLst>
      <p:tags r:id="rId1"/>
    </p:custDataLst>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381948988"/>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med" p14:dur="700" advTm="60">
        <p:fade/>
      </p:transition>
    </mc:Choice>
    <mc:Fallback>
      <p:transition spd="med" advTm="60">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08121D26-3776-4CAD-941E-DCE84D7DFAC2}" type="slidenum">
              <a:rPr lang="en-US" smtClean="0">
                <a:solidFill>
                  <a:prstClr val="black">
                    <a:tint val="75000"/>
                  </a:prstClr>
                </a:solidFill>
              </a:rPr>
              <a:pPr/>
              <a:t>31</a:t>
            </a:fld>
            <a:endParaRPr lang="en-US">
              <a:solidFill>
                <a:prstClr val="black">
                  <a:tint val="75000"/>
                </a:prstClr>
              </a:solidFill>
            </a:endParaRPr>
          </a:p>
        </p:txBody>
      </p:sp>
      <p:sp>
        <p:nvSpPr>
          <p:cNvPr id="5" name="Rectangle 5"/>
          <p:cNvSpPr>
            <a:spLocks/>
          </p:cNvSpPr>
          <p:nvPr/>
        </p:nvSpPr>
        <p:spPr bwMode="auto">
          <a:xfrm>
            <a:off x="577565" y="2951079"/>
            <a:ext cx="1401763" cy="436563"/>
          </a:xfrm>
          <a:prstGeom prst="rect">
            <a:avLst/>
          </a:prstGeom>
          <a:noFill/>
          <a:ln w="19050">
            <a:solidFill>
              <a:schemeClr val="tx1"/>
            </a:solidFill>
            <a:miter lim="800000"/>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txBody>
          <a:bodyPr lIns="0" tIns="0" rIns="0" bIns="0"/>
          <a:lstStyle>
            <a:lvl1pPr eaLnBrk="0" hangingPunct="0">
              <a:buClr>
                <a:srgbClr val="A6A6A6"/>
              </a:buClr>
              <a:buSzPct val="120000"/>
              <a:buFont typeface="Lucida Grande" charset="0"/>
              <a:buChar char="●"/>
              <a:defRPr sz="2400">
                <a:solidFill>
                  <a:schemeClr val="tx1"/>
                </a:solidFill>
                <a:latin typeface="Lucida Bright" panose="02040602050505020304" pitchFamily="18" charset="0"/>
                <a:ea typeface="Gungsuh" pitchFamily="18" charset="-127"/>
              </a:defRPr>
            </a:lvl1pPr>
            <a:lvl2pPr marL="742950" indent="-285750" eaLnBrk="0" hangingPunct="0">
              <a:buClr>
                <a:srgbClr val="A6A6A6"/>
              </a:buClr>
              <a:buSzPct val="80000"/>
              <a:buFont typeface="Lucida Grande" charset="0"/>
              <a:buChar char="●"/>
              <a:defRPr sz="2000">
                <a:solidFill>
                  <a:srgbClr val="7F7F7F"/>
                </a:solidFill>
                <a:latin typeface="Lucida Bright" panose="02040602050505020304" pitchFamily="18" charset="0"/>
                <a:ea typeface="Gungsuh" pitchFamily="18" charset="-127"/>
              </a:defRPr>
            </a:lvl2pPr>
            <a:lvl3pPr marL="1143000" indent="-228600" eaLnBrk="0" hangingPunct="0">
              <a:buClr>
                <a:srgbClr val="CC0000"/>
              </a:buClr>
              <a:buSzPct val="125000"/>
              <a:defRPr>
                <a:solidFill>
                  <a:srgbClr val="800000"/>
                </a:solidFill>
                <a:latin typeface="Lucida Bright" panose="02040602050505020304" pitchFamily="18" charset="0"/>
                <a:ea typeface="Gungsuh" pitchFamily="18" charset="-127"/>
              </a:defRPr>
            </a:lvl3pPr>
            <a:lvl4pPr marL="1600200" indent="-228600" eaLnBrk="0" hangingPunct="0">
              <a:buChar char="–"/>
              <a:defRPr sz="2000">
                <a:solidFill>
                  <a:schemeClr val="tx1"/>
                </a:solidFill>
                <a:latin typeface="Lucida Bright" panose="02040602050505020304" pitchFamily="18" charset="0"/>
                <a:ea typeface="Gungsuh" pitchFamily="18" charset="-127"/>
              </a:defRPr>
            </a:lvl4pPr>
            <a:lvl5pPr marL="2057400" indent="-228600" eaLnBrk="0" hangingPunct="0">
              <a:buChar char="»"/>
              <a:defRPr sz="2000">
                <a:solidFill>
                  <a:schemeClr val="tx1"/>
                </a:solidFill>
                <a:latin typeface="Lucida Bright" panose="02040602050505020304" pitchFamily="18" charset="0"/>
                <a:ea typeface="Gungsuh" pitchFamily="18" charset="-127"/>
              </a:defRPr>
            </a:lvl5pPr>
            <a:lvl6pPr marL="25146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6pPr>
            <a:lvl7pPr marL="29718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7pPr>
            <a:lvl8pPr marL="34290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8pPr>
            <a:lvl9pPr marL="38862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9pPr>
          </a:lstStyle>
          <a:p>
            <a:pPr defTabSz="914400" eaLnBrk="1" hangingPunct="1">
              <a:buClrTx/>
              <a:buSzTx/>
              <a:buFont typeface="Wingdings" panose="05000000000000000000" pitchFamily="2" charset="2"/>
              <a:buChar char="•"/>
            </a:pPr>
            <a:endParaRPr lang="en-US" altLang="en-US" sz="1800">
              <a:solidFill>
                <a:prstClr val="black"/>
              </a:solidFill>
              <a:latin typeface="Comic Sans MS" panose="030F0702030302020204" pitchFamily="66" charset="0"/>
              <a:cs typeface="Gungsuh" pitchFamily="18" charset="-127"/>
            </a:endParaRPr>
          </a:p>
        </p:txBody>
      </p:sp>
      <p:sp>
        <p:nvSpPr>
          <p:cNvPr id="6" name="Rectangle 6"/>
          <p:cNvSpPr>
            <a:spLocks/>
          </p:cNvSpPr>
          <p:nvPr/>
        </p:nvSpPr>
        <p:spPr bwMode="auto">
          <a:xfrm>
            <a:off x="788997" y="3075912"/>
            <a:ext cx="1027525" cy="230832"/>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txBody>
          <a:bodyPr wrap="none" lIns="0" tIns="0" rIns="0" bIns="0">
            <a:spAutoFit/>
          </a:bodyPr>
          <a:lstStyle>
            <a:lvl1pPr eaLnBrk="0" hangingPunct="0">
              <a:buClr>
                <a:srgbClr val="A6A6A6"/>
              </a:buClr>
              <a:buSzPct val="120000"/>
              <a:buFont typeface="Lucida Grande" charset="0"/>
              <a:buChar char="●"/>
              <a:defRPr sz="2400">
                <a:solidFill>
                  <a:schemeClr val="tx1"/>
                </a:solidFill>
                <a:latin typeface="Lucida Bright" panose="02040602050505020304" pitchFamily="18" charset="0"/>
                <a:ea typeface="Gungsuh" pitchFamily="18" charset="-127"/>
              </a:defRPr>
            </a:lvl1pPr>
            <a:lvl2pPr marL="742950" indent="-285750" eaLnBrk="0" hangingPunct="0">
              <a:buClr>
                <a:srgbClr val="A6A6A6"/>
              </a:buClr>
              <a:buSzPct val="80000"/>
              <a:buFont typeface="Lucida Grande" charset="0"/>
              <a:buChar char="●"/>
              <a:defRPr sz="2000">
                <a:solidFill>
                  <a:srgbClr val="7F7F7F"/>
                </a:solidFill>
                <a:latin typeface="Lucida Bright" panose="02040602050505020304" pitchFamily="18" charset="0"/>
                <a:ea typeface="Gungsuh" pitchFamily="18" charset="-127"/>
              </a:defRPr>
            </a:lvl2pPr>
            <a:lvl3pPr marL="1143000" indent="-228600" eaLnBrk="0" hangingPunct="0">
              <a:buClr>
                <a:srgbClr val="CC0000"/>
              </a:buClr>
              <a:buSzPct val="125000"/>
              <a:defRPr>
                <a:solidFill>
                  <a:srgbClr val="800000"/>
                </a:solidFill>
                <a:latin typeface="Lucida Bright" panose="02040602050505020304" pitchFamily="18" charset="0"/>
                <a:ea typeface="Gungsuh" pitchFamily="18" charset="-127"/>
              </a:defRPr>
            </a:lvl3pPr>
            <a:lvl4pPr marL="1600200" indent="-228600" eaLnBrk="0" hangingPunct="0">
              <a:buChar char="–"/>
              <a:defRPr sz="2000">
                <a:solidFill>
                  <a:schemeClr val="tx1"/>
                </a:solidFill>
                <a:latin typeface="Lucida Bright" panose="02040602050505020304" pitchFamily="18" charset="0"/>
                <a:ea typeface="Gungsuh" pitchFamily="18" charset="-127"/>
              </a:defRPr>
            </a:lvl4pPr>
            <a:lvl5pPr marL="2057400" indent="-228600" eaLnBrk="0" hangingPunct="0">
              <a:buChar char="»"/>
              <a:defRPr sz="2000">
                <a:solidFill>
                  <a:schemeClr val="tx1"/>
                </a:solidFill>
                <a:latin typeface="Lucida Bright" panose="02040602050505020304" pitchFamily="18" charset="0"/>
                <a:ea typeface="Gungsuh" pitchFamily="18" charset="-127"/>
              </a:defRPr>
            </a:lvl5pPr>
            <a:lvl6pPr marL="25146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6pPr>
            <a:lvl7pPr marL="29718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7pPr>
            <a:lvl8pPr marL="34290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8pPr>
            <a:lvl9pPr marL="38862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9pPr>
          </a:lstStyle>
          <a:p>
            <a:pPr defTabSz="914400" eaLnBrk="1" hangingPunct="1">
              <a:buClrTx/>
              <a:buSzTx/>
              <a:buFont typeface="Wingdings" panose="05000000000000000000" pitchFamily="2" charset="2"/>
              <a:buNone/>
            </a:pPr>
            <a:r>
              <a:rPr lang="en-US" altLang="en-US" sz="1500" b="1" dirty="0">
                <a:solidFill>
                  <a:prstClr val="black"/>
                </a:solidFill>
                <a:latin typeface="Arial" panose="020B0604020202020204" pitchFamily="34" charset="0"/>
                <a:cs typeface="Arial" panose="020B0604020202020204" pitchFamily="34" charset="0"/>
                <a:sym typeface="Helvetica" panose="020B0604020202020204" pitchFamily="34" charset="0"/>
              </a:rPr>
              <a:t>Landmarks</a:t>
            </a:r>
          </a:p>
        </p:txBody>
      </p:sp>
      <p:sp>
        <p:nvSpPr>
          <p:cNvPr id="7" name="Line 9"/>
          <p:cNvSpPr>
            <a:spLocks noChangeShapeType="1"/>
          </p:cNvSpPr>
          <p:nvPr/>
        </p:nvSpPr>
        <p:spPr bwMode="auto">
          <a:xfrm flipH="1">
            <a:off x="5290088" y="3175925"/>
            <a:ext cx="2011680" cy="0"/>
          </a:xfrm>
          <a:prstGeom prst="line">
            <a:avLst/>
          </a:prstGeom>
          <a:noFill/>
          <a:ln w="38100">
            <a:solidFill>
              <a:schemeClr val="tx1"/>
            </a:solidFill>
            <a:miter lim="800000"/>
            <a:headEnd type="arrow" w="lg" len="lg"/>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0" tIns="0" rIns="0" bIns="0"/>
          <a:lstStyle/>
          <a:p>
            <a:pPr defTabSz="914400"/>
            <a:endParaRPr lang="en-US">
              <a:solidFill>
                <a:prstClr val="black"/>
              </a:solidFill>
              <a:ea typeface="Gungsuh" pitchFamily="18" charset="-127"/>
              <a:cs typeface="Gungsuh" pitchFamily="18" charset="-127"/>
            </a:endParaRPr>
          </a:p>
        </p:txBody>
      </p:sp>
      <p:grpSp>
        <p:nvGrpSpPr>
          <p:cNvPr id="2" name="Group 14"/>
          <p:cNvGrpSpPr>
            <a:grpSpLocks/>
          </p:cNvGrpSpPr>
          <p:nvPr/>
        </p:nvGrpSpPr>
        <p:grpSpPr bwMode="auto">
          <a:xfrm>
            <a:off x="691029" y="5013456"/>
            <a:ext cx="1687512" cy="700088"/>
            <a:chOff x="0" y="0"/>
            <a:chExt cx="1512" cy="626"/>
          </a:xfrm>
        </p:grpSpPr>
        <p:sp>
          <p:nvSpPr>
            <p:cNvPr id="9" name="Rectangle 12"/>
            <p:cNvSpPr>
              <a:spLocks/>
            </p:cNvSpPr>
            <p:nvPr/>
          </p:nvSpPr>
          <p:spPr bwMode="auto">
            <a:xfrm>
              <a:off x="0" y="0"/>
              <a:ext cx="1512" cy="626"/>
            </a:xfrm>
            <a:prstGeom prst="rect">
              <a:avLst/>
            </a:prstGeom>
            <a:noFill/>
            <a:ln w="19050">
              <a:solidFill>
                <a:schemeClr val="tx1"/>
              </a:solidFill>
              <a:miter lim="800000"/>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txBody>
            <a:bodyPr lIns="0" tIns="0" rIns="0" bIns="0"/>
            <a:lstStyle>
              <a:lvl1pPr eaLnBrk="0" hangingPunct="0">
                <a:buClr>
                  <a:srgbClr val="A6A6A6"/>
                </a:buClr>
                <a:buSzPct val="120000"/>
                <a:buFont typeface="Lucida Grande" charset="0"/>
                <a:buChar char="●"/>
                <a:defRPr sz="2400">
                  <a:solidFill>
                    <a:schemeClr val="tx1"/>
                  </a:solidFill>
                  <a:latin typeface="Lucida Bright" panose="02040602050505020304" pitchFamily="18" charset="0"/>
                  <a:ea typeface="Gungsuh" pitchFamily="18" charset="-127"/>
                </a:defRPr>
              </a:lvl1pPr>
              <a:lvl2pPr marL="742950" indent="-285750" eaLnBrk="0" hangingPunct="0">
                <a:buClr>
                  <a:srgbClr val="A6A6A6"/>
                </a:buClr>
                <a:buSzPct val="80000"/>
                <a:buFont typeface="Lucida Grande" charset="0"/>
                <a:buChar char="●"/>
                <a:defRPr sz="2000">
                  <a:solidFill>
                    <a:srgbClr val="7F7F7F"/>
                  </a:solidFill>
                  <a:latin typeface="Lucida Bright" panose="02040602050505020304" pitchFamily="18" charset="0"/>
                  <a:ea typeface="Gungsuh" pitchFamily="18" charset="-127"/>
                </a:defRPr>
              </a:lvl2pPr>
              <a:lvl3pPr marL="1143000" indent="-228600" eaLnBrk="0" hangingPunct="0">
                <a:buClr>
                  <a:srgbClr val="CC0000"/>
                </a:buClr>
                <a:buSzPct val="125000"/>
                <a:defRPr>
                  <a:solidFill>
                    <a:srgbClr val="800000"/>
                  </a:solidFill>
                  <a:latin typeface="Lucida Bright" panose="02040602050505020304" pitchFamily="18" charset="0"/>
                  <a:ea typeface="Gungsuh" pitchFamily="18" charset="-127"/>
                </a:defRPr>
              </a:lvl3pPr>
              <a:lvl4pPr marL="1600200" indent="-228600" eaLnBrk="0" hangingPunct="0">
                <a:buChar char="–"/>
                <a:defRPr sz="2000">
                  <a:solidFill>
                    <a:schemeClr val="tx1"/>
                  </a:solidFill>
                  <a:latin typeface="Lucida Bright" panose="02040602050505020304" pitchFamily="18" charset="0"/>
                  <a:ea typeface="Gungsuh" pitchFamily="18" charset="-127"/>
                </a:defRPr>
              </a:lvl4pPr>
              <a:lvl5pPr marL="2057400" indent="-228600" eaLnBrk="0" hangingPunct="0">
                <a:buChar char="»"/>
                <a:defRPr sz="2000">
                  <a:solidFill>
                    <a:schemeClr val="tx1"/>
                  </a:solidFill>
                  <a:latin typeface="Lucida Bright" panose="02040602050505020304" pitchFamily="18" charset="0"/>
                  <a:ea typeface="Gungsuh" pitchFamily="18" charset="-127"/>
                </a:defRPr>
              </a:lvl5pPr>
              <a:lvl6pPr marL="25146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6pPr>
              <a:lvl7pPr marL="29718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7pPr>
              <a:lvl8pPr marL="34290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8pPr>
              <a:lvl9pPr marL="38862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9pPr>
            </a:lstStyle>
            <a:p>
              <a:pPr defTabSz="914400" eaLnBrk="1" hangingPunct="1">
                <a:buClrTx/>
                <a:buSzTx/>
                <a:buFont typeface="Wingdings" panose="05000000000000000000" pitchFamily="2" charset="2"/>
                <a:buChar char="•"/>
              </a:pPr>
              <a:endParaRPr lang="en-US" altLang="en-US" sz="1800" b="1">
                <a:solidFill>
                  <a:prstClr val="black"/>
                </a:solidFill>
                <a:latin typeface="Comic Sans MS" panose="030F0702030302020204" pitchFamily="66" charset="0"/>
                <a:cs typeface="Gungsuh" pitchFamily="18" charset="-127"/>
              </a:endParaRPr>
            </a:p>
          </p:txBody>
        </p:sp>
        <p:sp>
          <p:nvSpPr>
            <p:cNvPr id="10" name="Rectangle 13"/>
            <p:cNvSpPr>
              <a:spLocks/>
            </p:cNvSpPr>
            <p:nvPr/>
          </p:nvSpPr>
          <p:spPr bwMode="auto">
            <a:xfrm>
              <a:off x="99" y="80"/>
              <a:ext cx="1309" cy="467"/>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txBody>
            <a:bodyPr lIns="0" tIns="0" rIns="0" bIns="0" anchor="ctr"/>
            <a:lstStyle>
              <a:lvl1pPr eaLnBrk="0" hangingPunct="0">
                <a:buClr>
                  <a:srgbClr val="A6A6A6"/>
                </a:buClr>
                <a:buSzPct val="120000"/>
                <a:buFont typeface="Lucida Grande" charset="0"/>
                <a:buChar char="●"/>
                <a:defRPr sz="2400">
                  <a:solidFill>
                    <a:schemeClr val="tx1"/>
                  </a:solidFill>
                  <a:latin typeface="Lucida Bright" panose="02040602050505020304" pitchFamily="18" charset="0"/>
                  <a:ea typeface="Gungsuh" pitchFamily="18" charset="-127"/>
                </a:defRPr>
              </a:lvl1pPr>
              <a:lvl2pPr marL="742950" indent="-285750" eaLnBrk="0" hangingPunct="0">
                <a:buClr>
                  <a:srgbClr val="A6A6A6"/>
                </a:buClr>
                <a:buSzPct val="80000"/>
                <a:buFont typeface="Lucida Grande" charset="0"/>
                <a:buChar char="●"/>
                <a:defRPr sz="2000">
                  <a:solidFill>
                    <a:srgbClr val="7F7F7F"/>
                  </a:solidFill>
                  <a:latin typeface="Lucida Bright" panose="02040602050505020304" pitchFamily="18" charset="0"/>
                  <a:ea typeface="Gungsuh" pitchFamily="18" charset="-127"/>
                </a:defRPr>
              </a:lvl2pPr>
              <a:lvl3pPr marL="1143000" indent="-228600" eaLnBrk="0" hangingPunct="0">
                <a:buClr>
                  <a:srgbClr val="CC0000"/>
                </a:buClr>
                <a:buSzPct val="125000"/>
                <a:defRPr>
                  <a:solidFill>
                    <a:srgbClr val="800000"/>
                  </a:solidFill>
                  <a:latin typeface="Lucida Bright" panose="02040602050505020304" pitchFamily="18" charset="0"/>
                  <a:ea typeface="Gungsuh" pitchFamily="18" charset="-127"/>
                </a:defRPr>
              </a:lvl3pPr>
              <a:lvl4pPr marL="1600200" indent="-228600" eaLnBrk="0" hangingPunct="0">
                <a:buChar char="–"/>
                <a:defRPr sz="2000">
                  <a:solidFill>
                    <a:schemeClr val="tx1"/>
                  </a:solidFill>
                  <a:latin typeface="Lucida Bright" panose="02040602050505020304" pitchFamily="18" charset="0"/>
                  <a:ea typeface="Gungsuh" pitchFamily="18" charset="-127"/>
                </a:defRPr>
              </a:lvl4pPr>
              <a:lvl5pPr marL="2057400" indent="-228600" eaLnBrk="0" hangingPunct="0">
                <a:buChar char="»"/>
                <a:defRPr sz="2000">
                  <a:solidFill>
                    <a:schemeClr val="tx1"/>
                  </a:solidFill>
                  <a:latin typeface="Lucida Bright" panose="02040602050505020304" pitchFamily="18" charset="0"/>
                  <a:ea typeface="Gungsuh" pitchFamily="18" charset="-127"/>
                </a:defRPr>
              </a:lvl5pPr>
              <a:lvl6pPr marL="25146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6pPr>
              <a:lvl7pPr marL="29718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7pPr>
              <a:lvl8pPr marL="34290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8pPr>
              <a:lvl9pPr marL="38862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9pPr>
            </a:lstStyle>
            <a:p>
              <a:pPr algn="ctr" defTabSz="914400" eaLnBrk="1" hangingPunct="1">
                <a:buClrTx/>
                <a:buSzTx/>
                <a:buFont typeface="Wingdings" panose="05000000000000000000" pitchFamily="2" charset="2"/>
                <a:buNone/>
              </a:pPr>
              <a:r>
                <a:rPr lang="en-US" altLang="en-US" sz="1500" b="1" dirty="0">
                  <a:solidFill>
                    <a:prstClr val="black"/>
                  </a:solidFill>
                  <a:latin typeface="Arial" panose="020B0604020202020204" pitchFamily="34" charset="0"/>
                  <a:cs typeface="Arial" panose="020B0604020202020204" pitchFamily="34" charset="0"/>
                  <a:sym typeface="Helvetica" panose="020B0604020202020204" pitchFamily="34" charset="0"/>
                </a:rPr>
                <a:t>Unique Sensor</a:t>
              </a:r>
            </a:p>
            <a:p>
              <a:pPr algn="ctr" defTabSz="914400" eaLnBrk="1" hangingPunct="1">
                <a:buClrTx/>
                <a:buSzTx/>
                <a:buFont typeface="Wingdings" panose="05000000000000000000" pitchFamily="2" charset="2"/>
                <a:buNone/>
              </a:pPr>
              <a:r>
                <a:rPr lang="en-US" altLang="en-US" sz="1500" b="1" dirty="0">
                  <a:solidFill>
                    <a:prstClr val="black"/>
                  </a:solidFill>
                  <a:latin typeface="Arial" panose="020B0604020202020204" pitchFamily="34" charset="0"/>
                  <a:cs typeface="Arial" panose="020B0604020202020204" pitchFamily="34" charset="0"/>
                  <a:sym typeface="Helvetica" panose="020B0604020202020204" pitchFamily="34" charset="0"/>
                </a:rPr>
                <a:t>Fingerprint? </a:t>
              </a:r>
            </a:p>
          </p:txBody>
        </p:sp>
      </p:grpSp>
      <p:grpSp>
        <p:nvGrpSpPr>
          <p:cNvPr id="3" name="Group 17"/>
          <p:cNvGrpSpPr>
            <a:grpSpLocks/>
          </p:cNvGrpSpPr>
          <p:nvPr/>
        </p:nvGrpSpPr>
        <p:grpSpPr bwMode="auto">
          <a:xfrm>
            <a:off x="3021550" y="5069812"/>
            <a:ext cx="1562100" cy="652463"/>
            <a:chOff x="0" y="0"/>
            <a:chExt cx="1399" cy="583"/>
          </a:xfrm>
        </p:grpSpPr>
        <p:sp>
          <p:nvSpPr>
            <p:cNvPr id="12" name="Rectangle 15"/>
            <p:cNvSpPr>
              <a:spLocks/>
            </p:cNvSpPr>
            <p:nvPr/>
          </p:nvSpPr>
          <p:spPr bwMode="auto">
            <a:xfrm>
              <a:off x="0" y="0"/>
              <a:ext cx="1399" cy="583"/>
            </a:xfrm>
            <a:prstGeom prst="rect">
              <a:avLst/>
            </a:prstGeom>
            <a:noFill/>
            <a:ln w="19050">
              <a:solidFill>
                <a:schemeClr val="tx1"/>
              </a:solidFill>
              <a:miter lim="800000"/>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txBody>
            <a:bodyPr lIns="0" tIns="0" rIns="0" bIns="0"/>
            <a:lstStyle>
              <a:lvl1pPr eaLnBrk="0" hangingPunct="0">
                <a:buClr>
                  <a:srgbClr val="A6A6A6"/>
                </a:buClr>
                <a:buSzPct val="120000"/>
                <a:buFont typeface="Lucida Grande" charset="0"/>
                <a:buChar char="●"/>
                <a:defRPr sz="2400">
                  <a:solidFill>
                    <a:schemeClr val="tx1"/>
                  </a:solidFill>
                  <a:latin typeface="Lucida Bright" panose="02040602050505020304" pitchFamily="18" charset="0"/>
                  <a:ea typeface="Gungsuh" pitchFamily="18" charset="-127"/>
                </a:defRPr>
              </a:lvl1pPr>
              <a:lvl2pPr marL="742950" indent="-285750" eaLnBrk="0" hangingPunct="0">
                <a:buClr>
                  <a:srgbClr val="A6A6A6"/>
                </a:buClr>
                <a:buSzPct val="80000"/>
                <a:buFont typeface="Lucida Grande" charset="0"/>
                <a:buChar char="●"/>
                <a:defRPr sz="2000">
                  <a:solidFill>
                    <a:srgbClr val="7F7F7F"/>
                  </a:solidFill>
                  <a:latin typeface="Lucida Bright" panose="02040602050505020304" pitchFamily="18" charset="0"/>
                  <a:ea typeface="Gungsuh" pitchFamily="18" charset="-127"/>
                </a:defRPr>
              </a:lvl2pPr>
              <a:lvl3pPr marL="1143000" indent="-228600" eaLnBrk="0" hangingPunct="0">
                <a:buClr>
                  <a:srgbClr val="CC0000"/>
                </a:buClr>
                <a:buSzPct val="125000"/>
                <a:defRPr>
                  <a:solidFill>
                    <a:srgbClr val="800000"/>
                  </a:solidFill>
                  <a:latin typeface="Lucida Bright" panose="02040602050505020304" pitchFamily="18" charset="0"/>
                  <a:ea typeface="Gungsuh" pitchFamily="18" charset="-127"/>
                </a:defRPr>
              </a:lvl3pPr>
              <a:lvl4pPr marL="1600200" indent="-228600" eaLnBrk="0" hangingPunct="0">
                <a:buChar char="–"/>
                <a:defRPr sz="2000">
                  <a:solidFill>
                    <a:schemeClr val="tx1"/>
                  </a:solidFill>
                  <a:latin typeface="Lucida Bright" panose="02040602050505020304" pitchFamily="18" charset="0"/>
                  <a:ea typeface="Gungsuh" pitchFamily="18" charset="-127"/>
                </a:defRPr>
              </a:lvl4pPr>
              <a:lvl5pPr marL="2057400" indent="-228600" eaLnBrk="0" hangingPunct="0">
                <a:buChar char="»"/>
                <a:defRPr sz="2000">
                  <a:solidFill>
                    <a:schemeClr val="tx1"/>
                  </a:solidFill>
                  <a:latin typeface="Lucida Bright" panose="02040602050505020304" pitchFamily="18" charset="0"/>
                  <a:ea typeface="Gungsuh" pitchFamily="18" charset="-127"/>
                </a:defRPr>
              </a:lvl5pPr>
              <a:lvl6pPr marL="25146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6pPr>
              <a:lvl7pPr marL="29718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7pPr>
              <a:lvl8pPr marL="34290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8pPr>
              <a:lvl9pPr marL="38862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9pPr>
            </a:lstStyle>
            <a:p>
              <a:pPr defTabSz="914400" eaLnBrk="1" hangingPunct="1">
                <a:buClrTx/>
                <a:buSzTx/>
                <a:buFont typeface="Wingdings" panose="05000000000000000000" pitchFamily="2" charset="2"/>
                <a:buChar char="•"/>
              </a:pPr>
              <a:endParaRPr lang="en-US" altLang="en-US" sz="1800">
                <a:solidFill>
                  <a:prstClr val="black"/>
                </a:solidFill>
                <a:latin typeface="Comic Sans MS" panose="030F0702030302020204" pitchFamily="66" charset="0"/>
                <a:cs typeface="Gungsuh" pitchFamily="18" charset="-127"/>
              </a:endParaRPr>
            </a:p>
          </p:txBody>
        </p:sp>
        <p:sp>
          <p:nvSpPr>
            <p:cNvPr id="13" name="Rectangle 16"/>
            <p:cNvSpPr>
              <a:spLocks/>
            </p:cNvSpPr>
            <p:nvPr/>
          </p:nvSpPr>
          <p:spPr bwMode="auto">
            <a:xfrm>
              <a:off x="76" y="91"/>
              <a:ext cx="1281" cy="413"/>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txBody>
            <a:bodyPr wrap="none" lIns="0" tIns="0" rIns="0" bIns="0">
              <a:spAutoFit/>
            </a:bodyPr>
            <a:lstStyle>
              <a:lvl1pPr eaLnBrk="0" hangingPunct="0">
                <a:buClr>
                  <a:srgbClr val="A6A6A6"/>
                </a:buClr>
                <a:buSzPct val="120000"/>
                <a:buFont typeface="Lucida Grande" charset="0"/>
                <a:buChar char="●"/>
                <a:defRPr sz="2400">
                  <a:solidFill>
                    <a:schemeClr val="tx1"/>
                  </a:solidFill>
                  <a:latin typeface="Lucida Bright" panose="02040602050505020304" pitchFamily="18" charset="0"/>
                  <a:ea typeface="Gungsuh" pitchFamily="18" charset="-127"/>
                </a:defRPr>
              </a:lvl1pPr>
              <a:lvl2pPr marL="742950" indent="-285750" eaLnBrk="0" hangingPunct="0">
                <a:buClr>
                  <a:srgbClr val="A6A6A6"/>
                </a:buClr>
                <a:buSzPct val="80000"/>
                <a:buFont typeface="Lucida Grande" charset="0"/>
                <a:buChar char="●"/>
                <a:defRPr sz="2000">
                  <a:solidFill>
                    <a:srgbClr val="7F7F7F"/>
                  </a:solidFill>
                  <a:latin typeface="Lucida Bright" panose="02040602050505020304" pitchFamily="18" charset="0"/>
                  <a:ea typeface="Gungsuh" pitchFamily="18" charset="-127"/>
                </a:defRPr>
              </a:lvl2pPr>
              <a:lvl3pPr marL="1143000" indent="-228600" eaLnBrk="0" hangingPunct="0">
                <a:buClr>
                  <a:srgbClr val="CC0000"/>
                </a:buClr>
                <a:buSzPct val="125000"/>
                <a:defRPr>
                  <a:solidFill>
                    <a:srgbClr val="800000"/>
                  </a:solidFill>
                  <a:latin typeface="Lucida Bright" panose="02040602050505020304" pitchFamily="18" charset="0"/>
                  <a:ea typeface="Gungsuh" pitchFamily="18" charset="-127"/>
                </a:defRPr>
              </a:lvl3pPr>
              <a:lvl4pPr marL="1600200" indent="-228600" eaLnBrk="0" hangingPunct="0">
                <a:buChar char="–"/>
                <a:defRPr sz="2000">
                  <a:solidFill>
                    <a:schemeClr val="tx1"/>
                  </a:solidFill>
                  <a:latin typeface="Lucida Bright" panose="02040602050505020304" pitchFamily="18" charset="0"/>
                  <a:ea typeface="Gungsuh" pitchFamily="18" charset="-127"/>
                </a:defRPr>
              </a:lvl4pPr>
              <a:lvl5pPr marL="2057400" indent="-228600" eaLnBrk="0" hangingPunct="0">
                <a:buChar char="»"/>
                <a:defRPr sz="2000">
                  <a:solidFill>
                    <a:schemeClr val="tx1"/>
                  </a:solidFill>
                  <a:latin typeface="Lucida Bright" panose="02040602050505020304" pitchFamily="18" charset="0"/>
                  <a:ea typeface="Gungsuh" pitchFamily="18" charset="-127"/>
                </a:defRPr>
              </a:lvl5pPr>
              <a:lvl6pPr marL="25146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6pPr>
              <a:lvl7pPr marL="29718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7pPr>
              <a:lvl8pPr marL="34290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8pPr>
              <a:lvl9pPr marL="38862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9pPr>
            </a:lstStyle>
            <a:p>
              <a:pPr algn="ctr" defTabSz="914400" eaLnBrk="1" hangingPunct="1">
                <a:buClrTx/>
                <a:buSzTx/>
                <a:buFont typeface="Wingdings" panose="05000000000000000000" pitchFamily="2" charset="2"/>
                <a:buNone/>
              </a:pPr>
              <a:r>
                <a:rPr lang="en-US" altLang="en-US" sz="1500" b="1" dirty="0">
                  <a:solidFill>
                    <a:prstClr val="black"/>
                  </a:solidFill>
                  <a:latin typeface="Arial" panose="020B0604020202020204" pitchFamily="34" charset="0"/>
                  <a:cs typeface="Arial" panose="020B0604020202020204" pitchFamily="34" charset="0"/>
                  <a:sym typeface="Helvetica" panose="020B0604020202020204" pitchFamily="34" charset="0"/>
                </a:rPr>
                <a:t>Find Landmark </a:t>
              </a:r>
            </a:p>
            <a:p>
              <a:pPr algn="ctr" defTabSz="914400" eaLnBrk="1" hangingPunct="1">
                <a:buClrTx/>
                <a:buSzTx/>
                <a:buFont typeface="Wingdings" panose="05000000000000000000" pitchFamily="2" charset="2"/>
                <a:buNone/>
              </a:pPr>
              <a:r>
                <a:rPr lang="en-US" altLang="en-US" sz="1500" b="1" dirty="0">
                  <a:solidFill>
                    <a:prstClr val="black"/>
                  </a:solidFill>
                  <a:latin typeface="Arial" panose="020B0604020202020204" pitchFamily="34" charset="0"/>
                  <a:cs typeface="Arial" panose="020B0604020202020204" pitchFamily="34" charset="0"/>
                  <a:sym typeface="Helvetica" panose="020B0604020202020204" pitchFamily="34" charset="0"/>
                </a:rPr>
                <a:t>Location</a:t>
              </a:r>
            </a:p>
          </p:txBody>
        </p:sp>
      </p:grpSp>
      <p:grpSp>
        <p:nvGrpSpPr>
          <p:cNvPr id="8" name="Group 21"/>
          <p:cNvGrpSpPr>
            <a:grpSpLocks/>
          </p:cNvGrpSpPr>
          <p:nvPr/>
        </p:nvGrpSpPr>
        <p:grpSpPr bwMode="auto">
          <a:xfrm>
            <a:off x="1269380" y="3377537"/>
            <a:ext cx="4762070" cy="1692275"/>
            <a:chOff x="0" y="0"/>
            <a:chExt cx="4380" cy="1514"/>
          </a:xfrm>
        </p:grpSpPr>
        <p:sp>
          <p:nvSpPr>
            <p:cNvPr id="15" name="Line 18"/>
            <p:cNvSpPr>
              <a:spLocks noChangeShapeType="1"/>
            </p:cNvSpPr>
            <p:nvPr/>
          </p:nvSpPr>
          <p:spPr bwMode="auto">
            <a:xfrm>
              <a:off x="4364" y="640"/>
              <a:ext cx="16" cy="874"/>
            </a:xfrm>
            <a:prstGeom prst="line">
              <a:avLst/>
            </a:prstGeom>
            <a:noFill/>
            <a:ln w="19050">
              <a:solidFill>
                <a:schemeClr val="tx1"/>
              </a:solidFill>
              <a:prstDash val="dash"/>
              <a:miter lim="800000"/>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0" tIns="0" rIns="0" bIns="0"/>
            <a:lstStyle/>
            <a:p>
              <a:pPr defTabSz="914400"/>
              <a:endParaRPr lang="en-US">
                <a:solidFill>
                  <a:prstClr val="black"/>
                </a:solidFill>
                <a:ea typeface="Gungsuh" pitchFamily="18" charset="-127"/>
                <a:cs typeface="Gungsuh" pitchFamily="18" charset="-127"/>
              </a:endParaRPr>
            </a:p>
          </p:txBody>
        </p:sp>
        <p:sp>
          <p:nvSpPr>
            <p:cNvPr id="16" name="Line 19"/>
            <p:cNvSpPr>
              <a:spLocks noChangeShapeType="1"/>
            </p:cNvSpPr>
            <p:nvPr/>
          </p:nvSpPr>
          <p:spPr bwMode="auto">
            <a:xfrm>
              <a:off x="0" y="649"/>
              <a:ext cx="4353" cy="0"/>
            </a:xfrm>
            <a:prstGeom prst="line">
              <a:avLst/>
            </a:prstGeom>
            <a:noFill/>
            <a:ln w="19050">
              <a:solidFill>
                <a:schemeClr val="tx1"/>
              </a:solidFill>
              <a:prstDash val="dash"/>
              <a:miter lim="800000"/>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0" tIns="0" rIns="0" bIns="0"/>
            <a:lstStyle/>
            <a:p>
              <a:pPr defTabSz="914400"/>
              <a:endParaRPr lang="en-US">
                <a:solidFill>
                  <a:prstClr val="black"/>
                </a:solidFill>
                <a:ea typeface="Gungsuh" pitchFamily="18" charset="-127"/>
                <a:cs typeface="Gungsuh" pitchFamily="18" charset="-127"/>
              </a:endParaRPr>
            </a:p>
          </p:txBody>
        </p:sp>
        <p:sp>
          <p:nvSpPr>
            <p:cNvPr id="17" name="Line 20"/>
            <p:cNvSpPr>
              <a:spLocks noChangeShapeType="1"/>
            </p:cNvSpPr>
            <p:nvPr/>
          </p:nvSpPr>
          <p:spPr bwMode="auto">
            <a:xfrm>
              <a:off x="7" y="0"/>
              <a:ext cx="0" cy="657"/>
            </a:xfrm>
            <a:prstGeom prst="line">
              <a:avLst/>
            </a:prstGeom>
            <a:noFill/>
            <a:ln w="19050">
              <a:solidFill>
                <a:schemeClr val="tx1"/>
              </a:solidFill>
              <a:prstDash val="dash"/>
              <a:miter lim="800000"/>
              <a:headEnd type="arrow" w="lg" len="lg"/>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0" tIns="0" rIns="0" bIns="0"/>
            <a:lstStyle/>
            <a:p>
              <a:pPr defTabSz="914400"/>
              <a:endParaRPr lang="en-US">
                <a:solidFill>
                  <a:prstClr val="black"/>
                </a:solidFill>
                <a:ea typeface="Gungsuh" pitchFamily="18" charset="-127"/>
                <a:cs typeface="Gungsuh" pitchFamily="18" charset="-127"/>
              </a:endParaRPr>
            </a:p>
          </p:txBody>
        </p:sp>
      </p:grpSp>
      <p:sp>
        <p:nvSpPr>
          <p:cNvPr id="18" name="Line 24"/>
          <p:cNvSpPr>
            <a:spLocks noChangeShapeType="1"/>
          </p:cNvSpPr>
          <p:nvPr/>
        </p:nvSpPr>
        <p:spPr bwMode="auto">
          <a:xfrm rot="10800000">
            <a:off x="3910934" y="2109125"/>
            <a:ext cx="0" cy="752475"/>
          </a:xfrm>
          <a:prstGeom prst="line">
            <a:avLst/>
          </a:prstGeom>
          <a:noFill/>
          <a:ln w="28575">
            <a:solidFill>
              <a:schemeClr val="tx1"/>
            </a:solidFill>
            <a:miter lim="800000"/>
            <a:headEnd type="stealth" w="lg" len="lg"/>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0" tIns="0" rIns="0" bIns="0"/>
          <a:lstStyle/>
          <a:p>
            <a:pPr defTabSz="914400"/>
            <a:endParaRPr lang="en-US">
              <a:solidFill>
                <a:prstClr val="black"/>
              </a:solidFill>
              <a:ea typeface="Gungsuh" pitchFamily="18" charset="-127"/>
              <a:cs typeface="Gungsuh" pitchFamily="18" charset="-127"/>
            </a:endParaRPr>
          </a:p>
        </p:txBody>
      </p:sp>
      <p:grpSp>
        <p:nvGrpSpPr>
          <p:cNvPr id="11" name="Group 28"/>
          <p:cNvGrpSpPr>
            <a:grpSpLocks/>
          </p:cNvGrpSpPr>
          <p:nvPr/>
        </p:nvGrpSpPr>
        <p:grpSpPr bwMode="auto">
          <a:xfrm>
            <a:off x="311438" y="2586962"/>
            <a:ext cx="3571094" cy="2720975"/>
            <a:chOff x="0" y="0"/>
            <a:chExt cx="3740" cy="2437"/>
          </a:xfrm>
        </p:grpSpPr>
        <p:sp>
          <p:nvSpPr>
            <p:cNvPr id="20" name="Line 25"/>
            <p:cNvSpPr>
              <a:spLocks noChangeShapeType="1"/>
            </p:cNvSpPr>
            <p:nvPr/>
          </p:nvSpPr>
          <p:spPr bwMode="auto">
            <a:xfrm>
              <a:off x="0" y="4"/>
              <a:ext cx="3740" cy="0"/>
            </a:xfrm>
            <a:prstGeom prst="line">
              <a:avLst/>
            </a:prstGeom>
            <a:noFill/>
            <a:ln w="28575">
              <a:solidFill>
                <a:schemeClr val="tx1"/>
              </a:solidFill>
              <a:miter lim="800000"/>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0" tIns="0" rIns="0" bIns="0"/>
            <a:lstStyle/>
            <a:p>
              <a:pPr defTabSz="914400"/>
              <a:endParaRPr lang="en-US">
                <a:solidFill>
                  <a:prstClr val="black"/>
                </a:solidFill>
                <a:ea typeface="Gungsuh" pitchFamily="18" charset="-127"/>
                <a:cs typeface="Gungsuh" pitchFamily="18" charset="-127"/>
              </a:endParaRPr>
            </a:p>
          </p:txBody>
        </p:sp>
        <p:sp>
          <p:nvSpPr>
            <p:cNvPr id="21" name="Line 26"/>
            <p:cNvSpPr>
              <a:spLocks noChangeShapeType="1"/>
            </p:cNvSpPr>
            <p:nvPr/>
          </p:nvSpPr>
          <p:spPr bwMode="auto">
            <a:xfrm>
              <a:off x="7" y="0"/>
              <a:ext cx="0" cy="2437"/>
            </a:xfrm>
            <a:prstGeom prst="line">
              <a:avLst/>
            </a:prstGeom>
            <a:noFill/>
            <a:ln w="28575">
              <a:solidFill>
                <a:schemeClr val="tx1"/>
              </a:solidFill>
              <a:miter lim="800000"/>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0" tIns="0" rIns="0" bIns="0"/>
            <a:lstStyle/>
            <a:p>
              <a:pPr defTabSz="914400"/>
              <a:endParaRPr lang="en-US">
                <a:solidFill>
                  <a:prstClr val="black"/>
                </a:solidFill>
                <a:ea typeface="Gungsuh" pitchFamily="18" charset="-127"/>
                <a:cs typeface="Gungsuh" pitchFamily="18" charset="-127"/>
              </a:endParaRPr>
            </a:p>
          </p:txBody>
        </p:sp>
        <p:sp>
          <p:nvSpPr>
            <p:cNvPr id="22" name="Line 27"/>
            <p:cNvSpPr>
              <a:spLocks noChangeShapeType="1"/>
            </p:cNvSpPr>
            <p:nvPr/>
          </p:nvSpPr>
          <p:spPr bwMode="auto">
            <a:xfrm flipH="1" flipV="1">
              <a:off x="7" y="2422"/>
              <a:ext cx="383" cy="15"/>
            </a:xfrm>
            <a:prstGeom prst="line">
              <a:avLst/>
            </a:prstGeom>
            <a:noFill/>
            <a:ln w="28575">
              <a:solidFill>
                <a:schemeClr val="tx1"/>
              </a:solidFill>
              <a:miter lim="800000"/>
              <a:headEnd type="arrow" w="lg" len="lg"/>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0" tIns="0" rIns="0" bIns="0"/>
            <a:lstStyle/>
            <a:p>
              <a:pPr defTabSz="914400"/>
              <a:endParaRPr lang="en-US">
                <a:solidFill>
                  <a:prstClr val="black"/>
                </a:solidFill>
                <a:ea typeface="Gungsuh" pitchFamily="18" charset="-127"/>
                <a:cs typeface="Gungsuh" pitchFamily="18" charset="-127"/>
              </a:endParaRPr>
            </a:p>
          </p:txBody>
        </p:sp>
      </p:grpSp>
      <p:sp>
        <p:nvSpPr>
          <p:cNvPr id="24" name="Line 32"/>
          <p:cNvSpPr>
            <a:spLocks noChangeShapeType="1"/>
          </p:cNvSpPr>
          <p:nvPr/>
        </p:nvSpPr>
        <p:spPr bwMode="auto">
          <a:xfrm flipH="1">
            <a:off x="1998287" y="3175925"/>
            <a:ext cx="457200" cy="0"/>
          </a:xfrm>
          <a:prstGeom prst="line">
            <a:avLst/>
          </a:prstGeom>
          <a:noFill/>
          <a:ln w="28575">
            <a:solidFill>
              <a:schemeClr val="tx1"/>
            </a:solidFill>
            <a:miter lim="800000"/>
            <a:headEnd type="arrow" w="lg" len="lg"/>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0" tIns="0" rIns="0" bIns="0"/>
          <a:lstStyle/>
          <a:p>
            <a:pPr defTabSz="914400"/>
            <a:endParaRPr lang="en-US">
              <a:solidFill>
                <a:prstClr val="black"/>
              </a:solidFill>
              <a:ea typeface="Gungsuh" pitchFamily="18" charset="-127"/>
              <a:cs typeface="Gungsuh" pitchFamily="18" charset="-127"/>
            </a:endParaRPr>
          </a:p>
        </p:txBody>
      </p:sp>
      <p:sp>
        <p:nvSpPr>
          <p:cNvPr id="25" name="Line 33"/>
          <p:cNvSpPr>
            <a:spLocks noChangeShapeType="1"/>
          </p:cNvSpPr>
          <p:nvPr/>
        </p:nvSpPr>
        <p:spPr bwMode="auto">
          <a:xfrm flipH="1">
            <a:off x="2381470" y="5374612"/>
            <a:ext cx="640080" cy="0"/>
          </a:xfrm>
          <a:prstGeom prst="line">
            <a:avLst/>
          </a:prstGeom>
          <a:noFill/>
          <a:ln w="28575">
            <a:solidFill>
              <a:schemeClr val="tx1"/>
            </a:solidFill>
            <a:miter lim="800000"/>
            <a:headEnd type="arrow" w="lg" len="lg"/>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0" tIns="0" rIns="0" bIns="0"/>
          <a:lstStyle/>
          <a:p>
            <a:pPr defTabSz="914400"/>
            <a:endParaRPr lang="en-US">
              <a:solidFill>
                <a:prstClr val="black"/>
              </a:solidFill>
              <a:ea typeface="Gungsuh" pitchFamily="18" charset="-127"/>
              <a:cs typeface="Gungsuh" pitchFamily="18" charset="-127"/>
            </a:endParaRPr>
          </a:p>
        </p:txBody>
      </p:sp>
      <p:sp>
        <p:nvSpPr>
          <p:cNvPr id="26" name="Line 34"/>
          <p:cNvSpPr>
            <a:spLocks noChangeShapeType="1"/>
          </p:cNvSpPr>
          <p:nvPr/>
        </p:nvSpPr>
        <p:spPr bwMode="auto">
          <a:xfrm flipH="1">
            <a:off x="4583650" y="5363500"/>
            <a:ext cx="548640" cy="0"/>
          </a:xfrm>
          <a:prstGeom prst="line">
            <a:avLst/>
          </a:prstGeom>
          <a:noFill/>
          <a:ln w="28575">
            <a:solidFill>
              <a:schemeClr val="tx1"/>
            </a:solidFill>
            <a:miter lim="800000"/>
            <a:headEnd type="arrow" w="lg" len="lg"/>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0" tIns="0" rIns="0" bIns="0"/>
          <a:lstStyle/>
          <a:p>
            <a:pPr defTabSz="914400"/>
            <a:endParaRPr lang="en-US">
              <a:solidFill>
                <a:prstClr val="black"/>
              </a:solidFill>
              <a:ea typeface="Gungsuh" pitchFamily="18" charset="-127"/>
              <a:cs typeface="Gungsuh" pitchFamily="18" charset="-127"/>
            </a:endParaRPr>
          </a:p>
        </p:txBody>
      </p:sp>
      <p:grpSp>
        <p:nvGrpSpPr>
          <p:cNvPr id="14" name="Group 51"/>
          <p:cNvGrpSpPr>
            <a:grpSpLocks/>
          </p:cNvGrpSpPr>
          <p:nvPr/>
        </p:nvGrpSpPr>
        <p:grpSpPr bwMode="auto">
          <a:xfrm>
            <a:off x="5122734" y="5069812"/>
            <a:ext cx="1628775" cy="652463"/>
            <a:chOff x="0" y="0"/>
            <a:chExt cx="1460" cy="583"/>
          </a:xfrm>
        </p:grpSpPr>
        <p:sp>
          <p:nvSpPr>
            <p:cNvPr id="28" name="Rectangle 49"/>
            <p:cNvSpPr>
              <a:spLocks/>
            </p:cNvSpPr>
            <p:nvPr/>
          </p:nvSpPr>
          <p:spPr bwMode="auto">
            <a:xfrm>
              <a:off x="0" y="0"/>
              <a:ext cx="1460" cy="583"/>
            </a:xfrm>
            <a:prstGeom prst="rect">
              <a:avLst/>
            </a:prstGeom>
            <a:noFill/>
            <a:ln w="19050">
              <a:solidFill>
                <a:schemeClr val="tx1"/>
              </a:solidFill>
              <a:miter lim="800000"/>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txBody>
            <a:bodyPr lIns="0" tIns="0" rIns="0" bIns="0"/>
            <a:lstStyle>
              <a:lvl1pPr eaLnBrk="0" hangingPunct="0">
                <a:buClr>
                  <a:srgbClr val="A6A6A6"/>
                </a:buClr>
                <a:buSzPct val="120000"/>
                <a:buFont typeface="Lucida Grande" charset="0"/>
                <a:buChar char="●"/>
                <a:defRPr sz="2400">
                  <a:solidFill>
                    <a:schemeClr val="tx1"/>
                  </a:solidFill>
                  <a:latin typeface="Lucida Bright" panose="02040602050505020304" pitchFamily="18" charset="0"/>
                  <a:ea typeface="Gungsuh" pitchFamily="18" charset="-127"/>
                </a:defRPr>
              </a:lvl1pPr>
              <a:lvl2pPr marL="742950" indent="-285750" eaLnBrk="0" hangingPunct="0">
                <a:buClr>
                  <a:srgbClr val="A6A6A6"/>
                </a:buClr>
                <a:buSzPct val="80000"/>
                <a:buFont typeface="Lucida Grande" charset="0"/>
                <a:buChar char="●"/>
                <a:defRPr sz="2000">
                  <a:solidFill>
                    <a:srgbClr val="7F7F7F"/>
                  </a:solidFill>
                  <a:latin typeface="Lucida Bright" panose="02040602050505020304" pitchFamily="18" charset="0"/>
                  <a:ea typeface="Gungsuh" pitchFamily="18" charset="-127"/>
                </a:defRPr>
              </a:lvl2pPr>
              <a:lvl3pPr marL="1143000" indent="-228600" eaLnBrk="0" hangingPunct="0">
                <a:buClr>
                  <a:srgbClr val="CC0000"/>
                </a:buClr>
                <a:buSzPct val="125000"/>
                <a:defRPr>
                  <a:solidFill>
                    <a:srgbClr val="800000"/>
                  </a:solidFill>
                  <a:latin typeface="Lucida Bright" panose="02040602050505020304" pitchFamily="18" charset="0"/>
                  <a:ea typeface="Gungsuh" pitchFamily="18" charset="-127"/>
                </a:defRPr>
              </a:lvl3pPr>
              <a:lvl4pPr marL="1600200" indent="-228600" eaLnBrk="0" hangingPunct="0">
                <a:buChar char="–"/>
                <a:defRPr sz="2000">
                  <a:solidFill>
                    <a:schemeClr val="tx1"/>
                  </a:solidFill>
                  <a:latin typeface="Lucida Bright" panose="02040602050505020304" pitchFamily="18" charset="0"/>
                  <a:ea typeface="Gungsuh" pitchFamily="18" charset="-127"/>
                </a:defRPr>
              </a:lvl4pPr>
              <a:lvl5pPr marL="2057400" indent="-228600" eaLnBrk="0" hangingPunct="0">
                <a:buChar char="»"/>
                <a:defRPr sz="2000">
                  <a:solidFill>
                    <a:schemeClr val="tx1"/>
                  </a:solidFill>
                  <a:latin typeface="Lucida Bright" panose="02040602050505020304" pitchFamily="18" charset="0"/>
                  <a:ea typeface="Gungsuh" pitchFamily="18" charset="-127"/>
                </a:defRPr>
              </a:lvl5pPr>
              <a:lvl6pPr marL="25146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6pPr>
              <a:lvl7pPr marL="29718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7pPr>
              <a:lvl8pPr marL="34290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8pPr>
              <a:lvl9pPr marL="38862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9pPr>
            </a:lstStyle>
            <a:p>
              <a:pPr defTabSz="914400" eaLnBrk="1" hangingPunct="1">
                <a:buClrTx/>
                <a:buSzTx/>
                <a:buFont typeface="Wingdings" panose="05000000000000000000" pitchFamily="2" charset="2"/>
                <a:buChar char="•"/>
              </a:pPr>
              <a:endParaRPr lang="en-US" altLang="en-US" sz="1800" b="1">
                <a:solidFill>
                  <a:prstClr val="black"/>
                </a:solidFill>
                <a:latin typeface="Comic Sans MS" panose="030F0702030302020204" pitchFamily="66" charset="0"/>
                <a:cs typeface="Gungsuh" pitchFamily="18" charset="-127"/>
              </a:endParaRPr>
            </a:p>
          </p:txBody>
        </p:sp>
        <p:sp>
          <p:nvSpPr>
            <p:cNvPr id="29" name="Rectangle 50"/>
            <p:cNvSpPr>
              <a:spLocks/>
            </p:cNvSpPr>
            <p:nvPr/>
          </p:nvSpPr>
          <p:spPr bwMode="auto">
            <a:xfrm>
              <a:off x="170" y="91"/>
              <a:ext cx="1153" cy="413"/>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txBody>
            <a:bodyPr lIns="0" tIns="0" rIns="0" bIns="0">
              <a:spAutoFit/>
            </a:bodyPr>
            <a:lstStyle>
              <a:lvl1pPr eaLnBrk="0" hangingPunct="0">
                <a:buClr>
                  <a:srgbClr val="A6A6A6"/>
                </a:buClr>
                <a:buSzPct val="120000"/>
                <a:buFont typeface="Lucida Grande" charset="0"/>
                <a:buChar char="●"/>
                <a:defRPr sz="2400">
                  <a:solidFill>
                    <a:schemeClr val="tx1"/>
                  </a:solidFill>
                  <a:latin typeface="Lucida Bright" panose="02040602050505020304" pitchFamily="18" charset="0"/>
                  <a:ea typeface="Gungsuh" pitchFamily="18" charset="-127"/>
                </a:defRPr>
              </a:lvl1pPr>
              <a:lvl2pPr marL="742950" indent="-285750" eaLnBrk="0" hangingPunct="0">
                <a:buClr>
                  <a:srgbClr val="A6A6A6"/>
                </a:buClr>
                <a:buSzPct val="80000"/>
                <a:buFont typeface="Lucida Grande" charset="0"/>
                <a:buChar char="●"/>
                <a:defRPr sz="2000">
                  <a:solidFill>
                    <a:srgbClr val="7F7F7F"/>
                  </a:solidFill>
                  <a:latin typeface="Lucida Bright" panose="02040602050505020304" pitchFamily="18" charset="0"/>
                  <a:ea typeface="Gungsuh" pitchFamily="18" charset="-127"/>
                </a:defRPr>
              </a:lvl2pPr>
              <a:lvl3pPr marL="1143000" indent="-228600" eaLnBrk="0" hangingPunct="0">
                <a:buClr>
                  <a:srgbClr val="CC0000"/>
                </a:buClr>
                <a:buSzPct val="125000"/>
                <a:defRPr>
                  <a:solidFill>
                    <a:srgbClr val="800000"/>
                  </a:solidFill>
                  <a:latin typeface="Lucida Bright" panose="02040602050505020304" pitchFamily="18" charset="0"/>
                  <a:ea typeface="Gungsuh" pitchFamily="18" charset="-127"/>
                </a:defRPr>
              </a:lvl3pPr>
              <a:lvl4pPr marL="1600200" indent="-228600" eaLnBrk="0" hangingPunct="0">
                <a:buChar char="–"/>
                <a:defRPr sz="2000">
                  <a:solidFill>
                    <a:schemeClr val="tx1"/>
                  </a:solidFill>
                  <a:latin typeface="Lucida Bright" panose="02040602050505020304" pitchFamily="18" charset="0"/>
                  <a:ea typeface="Gungsuh" pitchFamily="18" charset="-127"/>
                </a:defRPr>
              </a:lvl4pPr>
              <a:lvl5pPr marL="2057400" indent="-228600" eaLnBrk="0" hangingPunct="0">
                <a:buChar char="»"/>
                <a:defRPr sz="2000">
                  <a:solidFill>
                    <a:schemeClr val="tx1"/>
                  </a:solidFill>
                  <a:latin typeface="Lucida Bright" panose="02040602050505020304" pitchFamily="18" charset="0"/>
                  <a:ea typeface="Gungsuh" pitchFamily="18" charset="-127"/>
                </a:defRPr>
              </a:lvl5pPr>
              <a:lvl6pPr marL="25146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6pPr>
              <a:lvl7pPr marL="29718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7pPr>
              <a:lvl8pPr marL="34290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8pPr>
              <a:lvl9pPr marL="38862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9pPr>
            </a:lstStyle>
            <a:p>
              <a:pPr algn="ctr" defTabSz="914400" eaLnBrk="1" hangingPunct="1">
                <a:buClrTx/>
                <a:buSzTx/>
                <a:buFont typeface="Wingdings" panose="05000000000000000000" pitchFamily="2" charset="2"/>
                <a:buNone/>
              </a:pPr>
              <a:r>
                <a:rPr lang="en-US" altLang="en-US" sz="1500" b="1" dirty="0">
                  <a:solidFill>
                    <a:prstClr val="black"/>
                  </a:solidFill>
                  <a:latin typeface="Arial" panose="020B0604020202020204" pitchFamily="34" charset="0"/>
                  <a:cs typeface="Arial" panose="020B0604020202020204" pitchFamily="34" charset="0"/>
                  <a:sym typeface="Helvetica" panose="020B0604020202020204" pitchFamily="34" charset="0"/>
                </a:rPr>
                <a:t>Update </a:t>
              </a:r>
            </a:p>
            <a:p>
              <a:pPr algn="ctr" defTabSz="914400" eaLnBrk="1" hangingPunct="1">
                <a:buClrTx/>
                <a:buSzTx/>
                <a:buFont typeface="Wingdings" panose="05000000000000000000" pitchFamily="2" charset="2"/>
                <a:buNone/>
              </a:pPr>
              <a:r>
                <a:rPr lang="en-US" altLang="en-US" sz="1500" b="1" dirty="0">
                  <a:solidFill>
                    <a:prstClr val="black"/>
                  </a:solidFill>
                  <a:latin typeface="Arial" panose="020B0604020202020204" pitchFamily="34" charset="0"/>
                  <a:cs typeface="Arial" panose="020B0604020202020204" pitchFamily="34" charset="0"/>
                  <a:sym typeface="Helvetica" panose="020B0604020202020204" pitchFamily="34" charset="0"/>
                </a:rPr>
                <a:t>Landmark list</a:t>
              </a:r>
            </a:p>
          </p:txBody>
        </p:sp>
      </p:grpSp>
      <p:sp>
        <p:nvSpPr>
          <p:cNvPr id="30" name="Line 52"/>
          <p:cNvSpPr>
            <a:spLocks noChangeShapeType="1"/>
          </p:cNvSpPr>
          <p:nvPr/>
        </p:nvSpPr>
        <p:spPr bwMode="auto">
          <a:xfrm rot="10800000">
            <a:off x="3882532" y="3534351"/>
            <a:ext cx="4450" cy="1548889"/>
          </a:xfrm>
          <a:prstGeom prst="line">
            <a:avLst/>
          </a:prstGeom>
          <a:noFill/>
          <a:ln w="28575">
            <a:solidFill>
              <a:schemeClr val="tx1"/>
            </a:solidFill>
            <a:miter lim="800000"/>
            <a:headEnd type="arrow" w="lg" len="lg"/>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0" tIns="0" rIns="0" bIns="0"/>
          <a:lstStyle/>
          <a:p>
            <a:pPr defTabSz="914400"/>
            <a:endParaRPr lang="en-US">
              <a:solidFill>
                <a:prstClr val="black"/>
              </a:solidFill>
              <a:ea typeface="Gungsuh" pitchFamily="18" charset="-127"/>
              <a:cs typeface="Gungsuh" pitchFamily="18" charset="-127"/>
            </a:endParaRPr>
          </a:p>
        </p:txBody>
      </p:sp>
      <p:sp>
        <p:nvSpPr>
          <p:cNvPr id="31" name="Rectangle 11"/>
          <p:cNvSpPr>
            <a:spLocks/>
          </p:cNvSpPr>
          <p:nvPr/>
        </p:nvSpPr>
        <p:spPr bwMode="auto">
          <a:xfrm>
            <a:off x="2678650" y="1747175"/>
            <a:ext cx="2438400" cy="461665"/>
          </a:xfrm>
          <a:prstGeom prst="rect">
            <a:avLst/>
          </a:prstGeom>
          <a:solidFill>
            <a:schemeClr val="bg1"/>
          </a:solidFill>
          <a:ln w="12700">
            <a:solidFill>
              <a:schemeClr val="tx1"/>
            </a:solidFill>
            <a:miter lim="800000"/>
            <a:headEnd/>
            <a:tailEnd/>
          </a:ln>
        </p:spPr>
        <p:txBody>
          <a:bodyPr lIns="0" tIns="0" rIns="0" bIns="0">
            <a:spAutoFit/>
          </a:bodyPr>
          <a:lstStyle>
            <a:lvl1pPr eaLnBrk="0" hangingPunct="0">
              <a:buClr>
                <a:srgbClr val="A6A6A6"/>
              </a:buClr>
              <a:buSzPct val="120000"/>
              <a:buFont typeface="Lucida Grande" charset="0"/>
              <a:buChar char="●"/>
              <a:defRPr sz="2400">
                <a:solidFill>
                  <a:schemeClr val="tx1"/>
                </a:solidFill>
                <a:latin typeface="Lucida Bright" panose="02040602050505020304" pitchFamily="18" charset="0"/>
                <a:ea typeface="Gungsuh" pitchFamily="18" charset="-127"/>
              </a:defRPr>
            </a:lvl1pPr>
            <a:lvl2pPr marL="742950" indent="-285750" eaLnBrk="0" hangingPunct="0">
              <a:buClr>
                <a:srgbClr val="A6A6A6"/>
              </a:buClr>
              <a:buSzPct val="80000"/>
              <a:buFont typeface="Lucida Grande" charset="0"/>
              <a:buChar char="●"/>
              <a:defRPr sz="2000">
                <a:solidFill>
                  <a:srgbClr val="7F7F7F"/>
                </a:solidFill>
                <a:latin typeface="Lucida Bright" panose="02040602050505020304" pitchFamily="18" charset="0"/>
                <a:ea typeface="Gungsuh" pitchFamily="18" charset="-127"/>
              </a:defRPr>
            </a:lvl2pPr>
            <a:lvl3pPr marL="1143000" indent="-228600" eaLnBrk="0" hangingPunct="0">
              <a:buClr>
                <a:srgbClr val="CC0000"/>
              </a:buClr>
              <a:buSzPct val="125000"/>
              <a:defRPr>
                <a:solidFill>
                  <a:srgbClr val="800000"/>
                </a:solidFill>
                <a:latin typeface="Lucida Bright" panose="02040602050505020304" pitchFamily="18" charset="0"/>
                <a:ea typeface="Gungsuh" pitchFamily="18" charset="-127"/>
              </a:defRPr>
            </a:lvl3pPr>
            <a:lvl4pPr marL="1600200" indent="-228600" eaLnBrk="0" hangingPunct="0">
              <a:buChar char="–"/>
              <a:defRPr sz="2000">
                <a:solidFill>
                  <a:schemeClr val="tx1"/>
                </a:solidFill>
                <a:latin typeface="Lucida Bright" panose="02040602050505020304" pitchFamily="18" charset="0"/>
                <a:ea typeface="Gungsuh" pitchFamily="18" charset="-127"/>
              </a:defRPr>
            </a:lvl4pPr>
            <a:lvl5pPr marL="2057400" indent="-228600" eaLnBrk="0" hangingPunct="0">
              <a:buChar char="»"/>
              <a:defRPr sz="2000">
                <a:solidFill>
                  <a:schemeClr val="tx1"/>
                </a:solidFill>
                <a:latin typeface="Lucida Bright" panose="02040602050505020304" pitchFamily="18" charset="0"/>
                <a:ea typeface="Gungsuh" pitchFamily="18" charset="-127"/>
              </a:defRPr>
            </a:lvl5pPr>
            <a:lvl6pPr marL="25146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6pPr>
            <a:lvl7pPr marL="29718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7pPr>
            <a:lvl8pPr marL="34290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8pPr>
            <a:lvl9pPr marL="38862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9pPr>
          </a:lstStyle>
          <a:p>
            <a:pPr algn="ctr" defTabSz="914400" eaLnBrk="1" hangingPunct="1">
              <a:buClrTx/>
              <a:buSzTx/>
              <a:buFont typeface="Wingdings" panose="05000000000000000000" pitchFamily="2" charset="2"/>
              <a:buNone/>
            </a:pPr>
            <a:r>
              <a:rPr lang="en-US" altLang="en-US" sz="1500" b="1" dirty="0">
                <a:solidFill>
                  <a:prstClr val="black"/>
                </a:solidFill>
                <a:latin typeface="Arial" panose="020B0604020202020204" pitchFamily="34" charset="0"/>
                <a:cs typeface="Arial" panose="020B0604020202020204" pitchFamily="34" charset="0"/>
                <a:sym typeface="Helvetica" panose="020B0604020202020204" pitchFamily="34" charset="0"/>
              </a:rPr>
              <a:t>Users’ motion traces</a:t>
            </a:r>
          </a:p>
          <a:p>
            <a:pPr algn="ctr" defTabSz="914400" eaLnBrk="1" hangingPunct="1">
              <a:buClrTx/>
              <a:buSzTx/>
              <a:buFont typeface="Wingdings" panose="05000000000000000000" pitchFamily="2" charset="2"/>
              <a:buNone/>
            </a:pPr>
            <a:r>
              <a:rPr lang="en-US" altLang="en-US" sz="1500" dirty="0">
                <a:solidFill>
                  <a:prstClr val="black"/>
                </a:solidFill>
                <a:latin typeface="Arial" panose="020B0604020202020204" pitchFamily="34" charset="0"/>
                <a:cs typeface="Arial" panose="020B0604020202020204" pitchFamily="34" charset="0"/>
                <a:sym typeface="Helvetica" panose="020B0604020202020204" pitchFamily="34" charset="0"/>
              </a:rPr>
              <a:t>&lt;time, sensor value&gt;</a:t>
            </a:r>
          </a:p>
        </p:txBody>
      </p:sp>
      <p:sp>
        <p:nvSpPr>
          <p:cNvPr id="32" name="Rectangle 7"/>
          <p:cNvSpPr>
            <a:spLocks/>
          </p:cNvSpPr>
          <p:nvPr/>
        </p:nvSpPr>
        <p:spPr bwMode="auto">
          <a:xfrm>
            <a:off x="2450050" y="2861600"/>
            <a:ext cx="2840038" cy="836612"/>
          </a:xfrm>
          <a:prstGeom prst="rect">
            <a:avLst/>
          </a:prstGeom>
          <a:solidFill>
            <a:srgbClr val="339900"/>
          </a:solidFill>
          <a:ln w="25400">
            <a:solidFill>
              <a:schemeClr val="tx1"/>
            </a:solidFill>
            <a:miter lim="800000"/>
            <a:headEnd/>
            <a:tailEnd/>
          </a:ln>
        </p:spPr>
        <p:txBody>
          <a:bodyPr lIns="0" tIns="0" rIns="0" bIns="0"/>
          <a:lstStyle>
            <a:lvl1pPr eaLnBrk="0" hangingPunct="0">
              <a:buClr>
                <a:srgbClr val="A6A6A6"/>
              </a:buClr>
              <a:buSzPct val="120000"/>
              <a:buFont typeface="Lucida Grande" charset="0"/>
              <a:buChar char="●"/>
              <a:defRPr sz="2400">
                <a:solidFill>
                  <a:schemeClr val="tx1"/>
                </a:solidFill>
                <a:latin typeface="Lucida Bright" panose="02040602050505020304" pitchFamily="18" charset="0"/>
                <a:ea typeface="Gungsuh" pitchFamily="18" charset="-127"/>
              </a:defRPr>
            </a:lvl1pPr>
            <a:lvl2pPr marL="742950" indent="-285750" eaLnBrk="0" hangingPunct="0">
              <a:buClr>
                <a:srgbClr val="A6A6A6"/>
              </a:buClr>
              <a:buSzPct val="80000"/>
              <a:buFont typeface="Lucida Grande" charset="0"/>
              <a:buChar char="●"/>
              <a:defRPr sz="2000">
                <a:solidFill>
                  <a:srgbClr val="7F7F7F"/>
                </a:solidFill>
                <a:latin typeface="Lucida Bright" panose="02040602050505020304" pitchFamily="18" charset="0"/>
                <a:ea typeface="Gungsuh" pitchFamily="18" charset="-127"/>
              </a:defRPr>
            </a:lvl2pPr>
            <a:lvl3pPr marL="1143000" indent="-228600" eaLnBrk="0" hangingPunct="0">
              <a:buClr>
                <a:srgbClr val="CC0000"/>
              </a:buClr>
              <a:buSzPct val="125000"/>
              <a:defRPr>
                <a:solidFill>
                  <a:srgbClr val="800000"/>
                </a:solidFill>
                <a:latin typeface="Lucida Bright" panose="02040602050505020304" pitchFamily="18" charset="0"/>
                <a:ea typeface="Gungsuh" pitchFamily="18" charset="-127"/>
              </a:defRPr>
            </a:lvl3pPr>
            <a:lvl4pPr marL="1600200" indent="-228600" eaLnBrk="0" hangingPunct="0">
              <a:buChar char="–"/>
              <a:defRPr sz="2000">
                <a:solidFill>
                  <a:schemeClr val="tx1"/>
                </a:solidFill>
                <a:latin typeface="Lucida Bright" panose="02040602050505020304" pitchFamily="18" charset="0"/>
                <a:ea typeface="Gungsuh" pitchFamily="18" charset="-127"/>
              </a:defRPr>
            </a:lvl4pPr>
            <a:lvl5pPr marL="2057400" indent="-228600" eaLnBrk="0" hangingPunct="0">
              <a:buChar char="»"/>
              <a:defRPr sz="2000">
                <a:solidFill>
                  <a:schemeClr val="tx1"/>
                </a:solidFill>
                <a:latin typeface="Lucida Bright" panose="02040602050505020304" pitchFamily="18" charset="0"/>
                <a:ea typeface="Gungsuh" pitchFamily="18" charset="-127"/>
              </a:defRPr>
            </a:lvl5pPr>
            <a:lvl6pPr marL="25146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6pPr>
            <a:lvl7pPr marL="29718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7pPr>
            <a:lvl8pPr marL="34290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8pPr>
            <a:lvl9pPr marL="38862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9pPr>
          </a:lstStyle>
          <a:p>
            <a:pPr defTabSz="914400" eaLnBrk="1" hangingPunct="1">
              <a:buClrTx/>
              <a:buSzTx/>
              <a:buFont typeface="Wingdings" panose="05000000000000000000" pitchFamily="2" charset="2"/>
              <a:buChar char="•"/>
            </a:pPr>
            <a:endParaRPr lang="en-US" altLang="en-US" sz="1800">
              <a:solidFill>
                <a:prstClr val="black"/>
              </a:solidFill>
              <a:latin typeface="Comic Sans MS" panose="030F0702030302020204" pitchFamily="66" charset="0"/>
              <a:cs typeface="Gungsuh" pitchFamily="18" charset="-127"/>
            </a:endParaRPr>
          </a:p>
        </p:txBody>
      </p:sp>
      <p:sp>
        <p:nvSpPr>
          <p:cNvPr id="33" name="Rectangle 8"/>
          <p:cNvSpPr>
            <a:spLocks/>
          </p:cNvSpPr>
          <p:nvPr/>
        </p:nvSpPr>
        <p:spPr bwMode="auto">
          <a:xfrm>
            <a:off x="2557755" y="3012412"/>
            <a:ext cx="2677016" cy="569387"/>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txBody>
          <a:bodyPr wrap="none" lIns="0" tIns="0" rIns="0" bIns="0">
            <a:spAutoFit/>
          </a:bodyPr>
          <a:lstStyle>
            <a:lvl1pPr eaLnBrk="0" hangingPunct="0">
              <a:buClr>
                <a:srgbClr val="A6A6A6"/>
              </a:buClr>
              <a:buSzPct val="120000"/>
              <a:buFont typeface="Lucida Grande" charset="0"/>
              <a:buChar char="●"/>
              <a:defRPr sz="2400">
                <a:solidFill>
                  <a:schemeClr val="tx1"/>
                </a:solidFill>
                <a:latin typeface="Lucida Bright" panose="02040602050505020304" pitchFamily="18" charset="0"/>
                <a:ea typeface="Gungsuh" pitchFamily="18" charset="-127"/>
              </a:defRPr>
            </a:lvl1pPr>
            <a:lvl2pPr marL="742950" indent="-285750" eaLnBrk="0" hangingPunct="0">
              <a:buClr>
                <a:srgbClr val="A6A6A6"/>
              </a:buClr>
              <a:buSzPct val="80000"/>
              <a:buFont typeface="Lucida Grande" charset="0"/>
              <a:buChar char="●"/>
              <a:defRPr sz="2000">
                <a:solidFill>
                  <a:srgbClr val="7F7F7F"/>
                </a:solidFill>
                <a:latin typeface="Lucida Bright" panose="02040602050505020304" pitchFamily="18" charset="0"/>
                <a:ea typeface="Gungsuh" pitchFamily="18" charset="-127"/>
              </a:defRPr>
            </a:lvl2pPr>
            <a:lvl3pPr marL="1143000" indent="-228600" eaLnBrk="0" hangingPunct="0">
              <a:buClr>
                <a:srgbClr val="CC0000"/>
              </a:buClr>
              <a:buSzPct val="125000"/>
              <a:defRPr>
                <a:solidFill>
                  <a:srgbClr val="800000"/>
                </a:solidFill>
                <a:latin typeface="Lucida Bright" panose="02040602050505020304" pitchFamily="18" charset="0"/>
                <a:ea typeface="Gungsuh" pitchFamily="18" charset="-127"/>
              </a:defRPr>
            </a:lvl3pPr>
            <a:lvl4pPr marL="1600200" indent="-228600" eaLnBrk="0" hangingPunct="0">
              <a:buChar char="–"/>
              <a:defRPr sz="2000">
                <a:solidFill>
                  <a:schemeClr val="tx1"/>
                </a:solidFill>
                <a:latin typeface="Lucida Bright" panose="02040602050505020304" pitchFamily="18" charset="0"/>
                <a:ea typeface="Gungsuh" pitchFamily="18" charset="-127"/>
              </a:defRPr>
            </a:lvl4pPr>
            <a:lvl5pPr marL="2057400" indent="-228600" eaLnBrk="0" hangingPunct="0">
              <a:buChar char="»"/>
              <a:defRPr sz="2000">
                <a:solidFill>
                  <a:schemeClr val="tx1"/>
                </a:solidFill>
                <a:latin typeface="Lucida Bright" panose="02040602050505020304" pitchFamily="18" charset="0"/>
                <a:ea typeface="Gungsuh" pitchFamily="18" charset="-127"/>
              </a:defRPr>
            </a:lvl5pPr>
            <a:lvl6pPr marL="25146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6pPr>
            <a:lvl7pPr marL="29718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7pPr>
            <a:lvl8pPr marL="34290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8pPr>
            <a:lvl9pPr marL="38862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9pPr>
          </a:lstStyle>
          <a:p>
            <a:pPr algn="ctr" defTabSz="914400" eaLnBrk="1" hangingPunct="1">
              <a:buClrTx/>
              <a:buSzTx/>
              <a:buFont typeface="Wingdings" panose="05000000000000000000" pitchFamily="2" charset="2"/>
              <a:buNone/>
            </a:pPr>
            <a:r>
              <a:rPr lang="en-US" altLang="en-US" sz="1800" b="1" dirty="0">
                <a:solidFill>
                  <a:srgbClr val="FFFFFF"/>
                </a:solidFill>
                <a:latin typeface="Arial" panose="020B0604020202020204" pitchFamily="34" charset="0"/>
                <a:cs typeface="Arial" panose="020B0604020202020204" pitchFamily="34" charset="0"/>
                <a:sym typeface="Helvetica" panose="020B0604020202020204" pitchFamily="34" charset="0"/>
              </a:rPr>
              <a:t>Dead Reckon</a:t>
            </a:r>
          </a:p>
          <a:p>
            <a:pPr algn="ctr" defTabSz="914400" eaLnBrk="1" hangingPunct="1">
              <a:buClrTx/>
              <a:buSzTx/>
              <a:buFont typeface="Wingdings" panose="05000000000000000000" pitchFamily="2" charset="2"/>
              <a:buNone/>
            </a:pPr>
            <a:r>
              <a:rPr lang="en-US" altLang="en-US" sz="1900" dirty="0">
                <a:solidFill>
                  <a:srgbClr val="FFFFFF"/>
                </a:solidFill>
                <a:latin typeface="Arial" panose="020B0604020202020204" pitchFamily="34" charset="0"/>
                <a:cs typeface="Arial" panose="020B0604020202020204" pitchFamily="34" charset="0"/>
                <a:sym typeface="Helvetica" panose="020B0604020202020204" pitchFamily="34" charset="0"/>
              </a:rPr>
              <a:t>using existing landmarks</a:t>
            </a:r>
          </a:p>
        </p:txBody>
      </p:sp>
      <p:sp>
        <p:nvSpPr>
          <p:cNvPr id="34" name="Title 1"/>
          <p:cNvSpPr txBox="1">
            <a:spLocks/>
          </p:cNvSpPr>
          <p:nvPr/>
        </p:nvSpPr>
        <p:spPr>
          <a:xfrm>
            <a:off x="318204" y="127311"/>
            <a:ext cx="8825795" cy="50945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dirty="0" smtClean="0">
                <a:solidFill>
                  <a:prstClr val="black"/>
                </a:solidFill>
                <a:latin typeface="Arial" panose="020B0604020202020204" pitchFamily="34" charset="0"/>
                <a:cs typeface="Arial" panose="020B0604020202020204" pitchFamily="34" charset="0"/>
              </a:rPr>
              <a:t>Recursive Algorithm</a:t>
            </a:r>
            <a:endParaRPr lang="en-US" sz="3600" dirty="0">
              <a:solidFill>
                <a:prstClr val="black"/>
              </a:solidFill>
              <a:latin typeface="Arial" panose="020B0604020202020204" pitchFamily="34" charset="0"/>
              <a:cs typeface="Arial" panose="020B0604020202020204" pitchFamily="34" charset="0"/>
            </a:endParaRPr>
          </a:p>
        </p:txBody>
      </p:sp>
      <p:sp>
        <p:nvSpPr>
          <p:cNvPr id="35" name="Rectangle 1"/>
          <p:cNvSpPr>
            <a:spLocks/>
          </p:cNvSpPr>
          <p:nvPr/>
        </p:nvSpPr>
        <p:spPr bwMode="auto">
          <a:xfrm>
            <a:off x="8172577" y="4120071"/>
            <a:ext cx="366712" cy="1663208"/>
          </a:xfrm>
          <a:prstGeom prst="rect">
            <a:avLst/>
          </a:prstGeom>
          <a:solidFill>
            <a:srgbClr val="CC33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buClr>
                <a:srgbClr val="A6A6A6"/>
              </a:buClr>
              <a:buSzPct val="120000"/>
              <a:buFont typeface="Lucida Grande" charset="0"/>
              <a:buChar char="●"/>
              <a:defRPr sz="2400">
                <a:solidFill>
                  <a:schemeClr val="tx1"/>
                </a:solidFill>
                <a:latin typeface="Lucida Bright" panose="02040602050505020304" pitchFamily="18" charset="0"/>
                <a:ea typeface="Gungsuh" pitchFamily="18" charset="-127"/>
              </a:defRPr>
            </a:lvl1pPr>
            <a:lvl2pPr marL="742950" indent="-285750" eaLnBrk="0" hangingPunct="0">
              <a:buClr>
                <a:srgbClr val="A6A6A6"/>
              </a:buClr>
              <a:buSzPct val="80000"/>
              <a:buFont typeface="Lucida Grande" charset="0"/>
              <a:buChar char="●"/>
              <a:defRPr sz="2000">
                <a:solidFill>
                  <a:srgbClr val="7F7F7F"/>
                </a:solidFill>
                <a:latin typeface="Lucida Bright" panose="02040602050505020304" pitchFamily="18" charset="0"/>
                <a:ea typeface="Gungsuh" pitchFamily="18" charset="-127"/>
              </a:defRPr>
            </a:lvl2pPr>
            <a:lvl3pPr marL="1143000" indent="-228600" eaLnBrk="0" hangingPunct="0">
              <a:buClr>
                <a:srgbClr val="CC0000"/>
              </a:buClr>
              <a:buSzPct val="125000"/>
              <a:defRPr>
                <a:solidFill>
                  <a:srgbClr val="800000"/>
                </a:solidFill>
                <a:latin typeface="Lucida Bright" panose="02040602050505020304" pitchFamily="18" charset="0"/>
                <a:ea typeface="Gungsuh" pitchFamily="18" charset="-127"/>
              </a:defRPr>
            </a:lvl3pPr>
            <a:lvl4pPr marL="1600200" indent="-228600" eaLnBrk="0" hangingPunct="0">
              <a:buChar char="–"/>
              <a:defRPr sz="2000">
                <a:solidFill>
                  <a:schemeClr val="tx1"/>
                </a:solidFill>
                <a:latin typeface="Lucida Bright" panose="02040602050505020304" pitchFamily="18" charset="0"/>
                <a:ea typeface="Gungsuh" pitchFamily="18" charset="-127"/>
              </a:defRPr>
            </a:lvl4pPr>
            <a:lvl5pPr marL="2057400" indent="-228600" eaLnBrk="0" hangingPunct="0">
              <a:buChar char="»"/>
              <a:defRPr sz="2000">
                <a:solidFill>
                  <a:schemeClr val="tx1"/>
                </a:solidFill>
                <a:latin typeface="Lucida Bright" panose="02040602050505020304" pitchFamily="18" charset="0"/>
                <a:ea typeface="Gungsuh" pitchFamily="18" charset="-127"/>
              </a:defRPr>
            </a:lvl5pPr>
            <a:lvl6pPr marL="25146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6pPr>
            <a:lvl7pPr marL="29718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7pPr>
            <a:lvl8pPr marL="34290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8pPr>
            <a:lvl9pPr marL="38862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9pPr>
          </a:lstStyle>
          <a:p>
            <a:pPr defTabSz="914400" eaLnBrk="1" hangingPunct="1">
              <a:buClrTx/>
              <a:buSzTx/>
              <a:buFont typeface="Wingdings" panose="05000000000000000000" pitchFamily="2" charset="2"/>
              <a:buChar char="•"/>
            </a:pPr>
            <a:endParaRPr lang="en-US" altLang="en-US" sz="1800">
              <a:solidFill>
                <a:prstClr val="black"/>
              </a:solidFill>
              <a:latin typeface="Comic Sans MS" panose="030F0702030302020204" pitchFamily="66" charset="0"/>
              <a:cs typeface="Gungsuh" pitchFamily="18" charset="-127"/>
            </a:endParaRPr>
          </a:p>
        </p:txBody>
      </p:sp>
      <p:sp>
        <p:nvSpPr>
          <p:cNvPr id="36" name="Rectangle 29"/>
          <p:cNvSpPr>
            <a:spLocks/>
          </p:cNvSpPr>
          <p:nvPr/>
        </p:nvSpPr>
        <p:spPr bwMode="auto">
          <a:xfrm>
            <a:off x="6762397" y="4308795"/>
            <a:ext cx="920124" cy="692497"/>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txBody>
          <a:bodyPr wrap="none" lIns="0" tIns="0" rIns="0" bIns="0">
            <a:spAutoFit/>
          </a:bodyPr>
          <a:lstStyle>
            <a:lvl1pPr eaLnBrk="0" hangingPunct="0">
              <a:buClr>
                <a:srgbClr val="A6A6A6"/>
              </a:buClr>
              <a:buSzPct val="120000"/>
              <a:buFont typeface="Lucida Grande" charset="0"/>
              <a:buChar char="●"/>
              <a:defRPr sz="2400">
                <a:solidFill>
                  <a:schemeClr val="tx1"/>
                </a:solidFill>
                <a:latin typeface="Lucida Bright" panose="02040602050505020304" pitchFamily="18" charset="0"/>
                <a:ea typeface="Gungsuh" pitchFamily="18" charset="-127"/>
              </a:defRPr>
            </a:lvl1pPr>
            <a:lvl2pPr marL="742950" indent="-285750" eaLnBrk="0" hangingPunct="0">
              <a:buClr>
                <a:srgbClr val="A6A6A6"/>
              </a:buClr>
              <a:buSzPct val="80000"/>
              <a:buFont typeface="Lucida Grande" charset="0"/>
              <a:buChar char="●"/>
              <a:defRPr sz="2000">
                <a:solidFill>
                  <a:srgbClr val="7F7F7F"/>
                </a:solidFill>
                <a:latin typeface="Lucida Bright" panose="02040602050505020304" pitchFamily="18" charset="0"/>
                <a:ea typeface="Gungsuh" pitchFamily="18" charset="-127"/>
              </a:defRPr>
            </a:lvl2pPr>
            <a:lvl3pPr marL="1143000" indent="-228600" eaLnBrk="0" hangingPunct="0">
              <a:buClr>
                <a:srgbClr val="CC0000"/>
              </a:buClr>
              <a:buSzPct val="125000"/>
              <a:defRPr>
                <a:solidFill>
                  <a:srgbClr val="800000"/>
                </a:solidFill>
                <a:latin typeface="Lucida Bright" panose="02040602050505020304" pitchFamily="18" charset="0"/>
                <a:ea typeface="Gungsuh" pitchFamily="18" charset="-127"/>
              </a:defRPr>
            </a:lvl3pPr>
            <a:lvl4pPr marL="1600200" indent="-228600" eaLnBrk="0" hangingPunct="0">
              <a:buChar char="–"/>
              <a:defRPr sz="2000">
                <a:solidFill>
                  <a:schemeClr val="tx1"/>
                </a:solidFill>
                <a:latin typeface="Lucida Bright" panose="02040602050505020304" pitchFamily="18" charset="0"/>
                <a:ea typeface="Gungsuh" pitchFamily="18" charset="-127"/>
              </a:defRPr>
            </a:lvl4pPr>
            <a:lvl5pPr marL="2057400" indent="-228600" eaLnBrk="0" hangingPunct="0">
              <a:buChar char="»"/>
              <a:defRPr sz="2000">
                <a:solidFill>
                  <a:schemeClr val="tx1"/>
                </a:solidFill>
                <a:latin typeface="Lucida Bright" panose="02040602050505020304" pitchFamily="18" charset="0"/>
                <a:ea typeface="Gungsuh" pitchFamily="18" charset="-127"/>
              </a:defRPr>
            </a:lvl5pPr>
            <a:lvl6pPr marL="25146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6pPr>
            <a:lvl7pPr marL="29718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7pPr>
            <a:lvl8pPr marL="34290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8pPr>
            <a:lvl9pPr marL="38862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9pPr>
          </a:lstStyle>
          <a:p>
            <a:pPr algn="ctr" defTabSz="914400" eaLnBrk="1" hangingPunct="1">
              <a:buClrTx/>
              <a:buSzTx/>
              <a:buFont typeface="Wingdings" panose="05000000000000000000" pitchFamily="2" charset="2"/>
              <a:buNone/>
            </a:pPr>
            <a:r>
              <a:rPr lang="en-US" altLang="en-US" sz="1500" b="1" dirty="0" smtClean="0">
                <a:solidFill>
                  <a:prstClr val="black"/>
                </a:solidFill>
                <a:latin typeface="Arial" panose="020B0604020202020204" pitchFamily="34" charset="0"/>
                <a:cs typeface="Arial" panose="020B0604020202020204" pitchFamily="34" charset="0"/>
                <a:sym typeface="Helvetica" panose="020B0604020202020204" pitchFamily="34" charset="0"/>
              </a:rPr>
              <a:t>Landmark</a:t>
            </a:r>
          </a:p>
          <a:p>
            <a:pPr algn="ctr" defTabSz="914400" eaLnBrk="1" hangingPunct="1">
              <a:buClrTx/>
              <a:buSzTx/>
              <a:buFont typeface="Wingdings" panose="05000000000000000000" pitchFamily="2" charset="2"/>
              <a:buNone/>
            </a:pPr>
            <a:r>
              <a:rPr lang="en-US" altLang="en-US" sz="1500" b="1" dirty="0" smtClean="0">
                <a:solidFill>
                  <a:prstClr val="black"/>
                </a:solidFill>
                <a:latin typeface="Arial" panose="020B0604020202020204" pitchFamily="34" charset="0"/>
                <a:cs typeface="Arial" panose="020B0604020202020204" pitchFamily="34" charset="0"/>
                <a:sym typeface="Helvetica" panose="020B0604020202020204" pitchFamily="34" charset="0"/>
              </a:rPr>
              <a:t>Location</a:t>
            </a:r>
            <a:endParaRPr lang="en-US" altLang="en-US" sz="1500" b="1" dirty="0">
              <a:solidFill>
                <a:prstClr val="black"/>
              </a:solidFill>
              <a:latin typeface="Arial" panose="020B0604020202020204" pitchFamily="34" charset="0"/>
              <a:cs typeface="Arial" panose="020B0604020202020204" pitchFamily="34" charset="0"/>
              <a:sym typeface="Helvetica" panose="020B0604020202020204" pitchFamily="34" charset="0"/>
            </a:endParaRPr>
          </a:p>
          <a:p>
            <a:pPr algn="ctr" defTabSz="914400" eaLnBrk="1" hangingPunct="1">
              <a:buClrTx/>
              <a:buSzTx/>
              <a:buFont typeface="Wingdings" panose="05000000000000000000" pitchFamily="2" charset="2"/>
              <a:buNone/>
            </a:pPr>
            <a:r>
              <a:rPr lang="en-US" altLang="en-US" sz="1500" b="1" dirty="0">
                <a:solidFill>
                  <a:prstClr val="black"/>
                </a:solidFill>
                <a:latin typeface="Arial" panose="020B0604020202020204" pitchFamily="34" charset="0"/>
                <a:cs typeface="Arial" panose="020B0604020202020204" pitchFamily="34" charset="0"/>
                <a:sym typeface="Helvetica" panose="020B0604020202020204" pitchFamily="34" charset="0"/>
              </a:rPr>
              <a:t>Error</a:t>
            </a:r>
          </a:p>
        </p:txBody>
      </p:sp>
      <p:sp>
        <p:nvSpPr>
          <p:cNvPr id="37" name="Line 30"/>
          <p:cNvSpPr>
            <a:spLocks noChangeShapeType="1"/>
          </p:cNvSpPr>
          <p:nvPr/>
        </p:nvSpPr>
        <p:spPr bwMode="auto">
          <a:xfrm rot="5400000" flipV="1">
            <a:off x="6986048" y="4960319"/>
            <a:ext cx="1645920" cy="0"/>
          </a:xfrm>
          <a:prstGeom prst="line">
            <a:avLst/>
          </a:prstGeom>
          <a:noFill/>
          <a:ln w="19050">
            <a:solidFill>
              <a:schemeClr val="tx1"/>
            </a:solidFill>
            <a:miter lim="800000"/>
            <a:headEnd type="arrow" w="lg" len="lg"/>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0" tIns="0" rIns="0" bIns="0"/>
          <a:lstStyle/>
          <a:p>
            <a:pPr defTabSz="914400"/>
            <a:endParaRPr lang="en-US">
              <a:solidFill>
                <a:prstClr val="black"/>
              </a:solidFill>
              <a:ea typeface="Gungsuh" pitchFamily="18" charset="-127"/>
              <a:cs typeface="Gungsuh" pitchFamily="18" charset="-127"/>
            </a:endParaRPr>
          </a:p>
        </p:txBody>
      </p:sp>
      <p:cxnSp>
        <p:nvCxnSpPr>
          <p:cNvPr id="38" name="Straight Arrow Connector 58"/>
          <p:cNvCxnSpPr>
            <a:cxnSpLocks noChangeShapeType="1"/>
          </p:cNvCxnSpPr>
          <p:nvPr/>
        </p:nvCxnSpPr>
        <p:spPr bwMode="auto">
          <a:xfrm>
            <a:off x="7786814" y="5783280"/>
            <a:ext cx="1188720" cy="1588"/>
          </a:xfrm>
          <a:prstGeom prst="straightConnector1">
            <a:avLst/>
          </a:prstGeom>
          <a:noFill/>
          <a:ln w="19050">
            <a:solidFill>
              <a:srgbClr val="000000"/>
            </a:solidFill>
            <a:round/>
            <a:headEnd/>
            <a:tailEnd type="arrow" w="med" len="me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cxnSp>
      <p:sp>
        <p:nvSpPr>
          <p:cNvPr id="39" name="Rectangle 1"/>
          <p:cNvSpPr>
            <a:spLocks/>
          </p:cNvSpPr>
          <p:nvPr/>
        </p:nvSpPr>
        <p:spPr bwMode="auto">
          <a:xfrm>
            <a:off x="8158522" y="4109595"/>
            <a:ext cx="406400" cy="671021"/>
          </a:xfrm>
          <a:prstGeom prst="rect">
            <a:avLst/>
          </a:prstGeom>
          <a:solidFill>
            <a:srgbClr val="FFFFFF"/>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buClr>
                <a:srgbClr val="A6A6A6"/>
              </a:buClr>
              <a:buSzPct val="120000"/>
              <a:buFont typeface="Lucida Grande" charset="0"/>
              <a:buChar char="●"/>
              <a:defRPr sz="2400">
                <a:solidFill>
                  <a:schemeClr val="tx1"/>
                </a:solidFill>
                <a:latin typeface="Lucida Bright" panose="02040602050505020304" pitchFamily="18" charset="0"/>
                <a:ea typeface="Gungsuh" pitchFamily="18" charset="-127"/>
              </a:defRPr>
            </a:lvl1pPr>
            <a:lvl2pPr marL="742950" indent="-285750" eaLnBrk="0" hangingPunct="0">
              <a:buClr>
                <a:srgbClr val="A6A6A6"/>
              </a:buClr>
              <a:buSzPct val="80000"/>
              <a:buFont typeface="Lucida Grande" charset="0"/>
              <a:buChar char="●"/>
              <a:defRPr sz="2000">
                <a:solidFill>
                  <a:srgbClr val="7F7F7F"/>
                </a:solidFill>
                <a:latin typeface="Lucida Bright" panose="02040602050505020304" pitchFamily="18" charset="0"/>
                <a:ea typeface="Gungsuh" pitchFamily="18" charset="-127"/>
              </a:defRPr>
            </a:lvl2pPr>
            <a:lvl3pPr marL="1143000" indent="-228600" eaLnBrk="0" hangingPunct="0">
              <a:buClr>
                <a:srgbClr val="CC0000"/>
              </a:buClr>
              <a:buSzPct val="125000"/>
              <a:defRPr>
                <a:solidFill>
                  <a:srgbClr val="800000"/>
                </a:solidFill>
                <a:latin typeface="Lucida Bright" panose="02040602050505020304" pitchFamily="18" charset="0"/>
                <a:ea typeface="Gungsuh" pitchFamily="18" charset="-127"/>
              </a:defRPr>
            </a:lvl3pPr>
            <a:lvl4pPr marL="1600200" indent="-228600" eaLnBrk="0" hangingPunct="0">
              <a:buChar char="–"/>
              <a:defRPr sz="2000">
                <a:solidFill>
                  <a:schemeClr val="tx1"/>
                </a:solidFill>
                <a:latin typeface="Lucida Bright" panose="02040602050505020304" pitchFamily="18" charset="0"/>
                <a:ea typeface="Gungsuh" pitchFamily="18" charset="-127"/>
              </a:defRPr>
            </a:lvl4pPr>
            <a:lvl5pPr marL="2057400" indent="-228600" eaLnBrk="0" hangingPunct="0">
              <a:buChar char="»"/>
              <a:defRPr sz="2000">
                <a:solidFill>
                  <a:schemeClr val="tx1"/>
                </a:solidFill>
                <a:latin typeface="Lucida Bright" panose="02040602050505020304" pitchFamily="18" charset="0"/>
                <a:ea typeface="Gungsuh" pitchFamily="18" charset="-127"/>
              </a:defRPr>
            </a:lvl5pPr>
            <a:lvl6pPr marL="25146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6pPr>
            <a:lvl7pPr marL="29718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7pPr>
            <a:lvl8pPr marL="34290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8pPr>
            <a:lvl9pPr marL="38862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9pPr>
          </a:lstStyle>
          <a:p>
            <a:pPr defTabSz="914400" eaLnBrk="1" hangingPunct="1">
              <a:buClrTx/>
              <a:buSzTx/>
              <a:buFont typeface="Wingdings" panose="05000000000000000000" pitchFamily="2" charset="2"/>
              <a:buChar char="•"/>
            </a:pPr>
            <a:endParaRPr lang="en-US" altLang="en-US" sz="1800">
              <a:solidFill>
                <a:prstClr val="black"/>
              </a:solidFill>
              <a:latin typeface="Comic Sans MS" panose="030F0702030302020204" pitchFamily="66" charset="0"/>
              <a:cs typeface="Gungsuh" pitchFamily="18" charset="-127"/>
            </a:endParaRPr>
          </a:p>
        </p:txBody>
      </p:sp>
      <p:sp>
        <p:nvSpPr>
          <p:cNvPr id="40" name="Rectangle 1"/>
          <p:cNvSpPr>
            <a:spLocks/>
          </p:cNvSpPr>
          <p:nvPr/>
        </p:nvSpPr>
        <p:spPr bwMode="auto">
          <a:xfrm>
            <a:off x="8162810" y="4745089"/>
            <a:ext cx="406400" cy="689179"/>
          </a:xfrm>
          <a:prstGeom prst="rect">
            <a:avLst/>
          </a:prstGeom>
          <a:solidFill>
            <a:srgbClr val="FFFFFF"/>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buClr>
                <a:srgbClr val="A6A6A6"/>
              </a:buClr>
              <a:buSzPct val="120000"/>
              <a:buFont typeface="Lucida Grande" charset="0"/>
              <a:buChar char="●"/>
              <a:defRPr sz="2400">
                <a:solidFill>
                  <a:schemeClr val="tx1"/>
                </a:solidFill>
                <a:latin typeface="Lucida Bright" panose="02040602050505020304" pitchFamily="18" charset="0"/>
                <a:ea typeface="Gungsuh" pitchFamily="18" charset="-127"/>
              </a:defRPr>
            </a:lvl1pPr>
            <a:lvl2pPr marL="742950" indent="-285750" eaLnBrk="0" hangingPunct="0">
              <a:buClr>
                <a:srgbClr val="A6A6A6"/>
              </a:buClr>
              <a:buSzPct val="80000"/>
              <a:buFont typeface="Lucida Grande" charset="0"/>
              <a:buChar char="●"/>
              <a:defRPr sz="2000">
                <a:solidFill>
                  <a:srgbClr val="7F7F7F"/>
                </a:solidFill>
                <a:latin typeface="Lucida Bright" panose="02040602050505020304" pitchFamily="18" charset="0"/>
                <a:ea typeface="Gungsuh" pitchFamily="18" charset="-127"/>
              </a:defRPr>
            </a:lvl2pPr>
            <a:lvl3pPr marL="1143000" indent="-228600" eaLnBrk="0" hangingPunct="0">
              <a:buClr>
                <a:srgbClr val="CC0000"/>
              </a:buClr>
              <a:buSzPct val="125000"/>
              <a:defRPr>
                <a:solidFill>
                  <a:srgbClr val="800000"/>
                </a:solidFill>
                <a:latin typeface="Lucida Bright" panose="02040602050505020304" pitchFamily="18" charset="0"/>
                <a:ea typeface="Gungsuh" pitchFamily="18" charset="-127"/>
              </a:defRPr>
            </a:lvl3pPr>
            <a:lvl4pPr marL="1600200" indent="-228600" eaLnBrk="0" hangingPunct="0">
              <a:buChar char="–"/>
              <a:defRPr sz="2000">
                <a:solidFill>
                  <a:schemeClr val="tx1"/>
                </a:solidFill>
                <a:latin typeface="Lucida Bright" panose="02040602050505020304" pitchFamily="18" charset="0"/>
                <a:ea typeface="Gungsuh" pitchFamily="18" charset="-127"/>
              </a:defRPr>
            </a:lvl4pPr>
            <a:lvl5pPr marL="2057400" indent="-228600" eaLnBrk="0" hangingPunct="0">
              <a:buChar char="»"/>
              <a:defRPr sz="2000">
                <a:solidFill>
                  <a:schemeClr val="tx1"/>
                </a:solidFill>
                <a:latin typeface="Lucida Bright" panose="02040602050505020304" pitchFamily="18" charset="0"/>
                <a:ea typeface="Gungsuh" pitchFamily="18" charset="-127"/>
              </a:defRPr>
            </a:lvl5pPr>
            <a:lvl6pPr marL="25146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6pPr>
            <a:lvl7pPr marL="29718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7pPr>
            <a:lvl8pPr marL="34290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8pPr>
            <a:lvl9pPr marL="38862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9pPr>
          </a:lstStyle>
          <a:p>
            <a:pPr defTabSz="914400" eaLnBrk="1" hangingPunct="1">
              <a:buClrTx/>
              <a:buSzTx/>
              <a:buFont typeface="Wingdings" panose="05000000000000000000" pitchFamily="2" charset="2"/>
              <a:buChar char="•"/>
            </a:pPr>
            <a:endParaRPr lang="en-US" altLang="en-US" sz="1800">
              <a:solidFill>
                <a:prstClr val="black"/>
              </a:solidFill>
              <a:latin typeface="Comic Sans MS" panose="030F0702030302020204" pitchFamily="66" charset="0"/>
              <a:cs typeface="Gungsuh" pitchFamily="18" charset="-127"/>
            </a:endParaRPr>
          </a:p>
        </p:txBody>
      </p:sp>
      <p:sp>
        <p:nvSpPr>
          <p:cNvPr id="41" name="Rectangle 1"/>
          <p:cNvSpPr>
            <a:spLocks/>
          </p:cNvSpPr>
          <p:nvPr/>
        </p:nvSpPr>
        <p:spPr bwMode="auto">
          <a:xfrm>
            <a:off x="8139715" y="1739380"/>
            <a:ext cx="366712" cy="1663208"/>
          </a:xfrm>
          <a:prstGeom prst="rect">
            <a:avLst/>
          </a:prstGeom>
          <a:solidFill>
            <a:srgbClr val="CC3300"/>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buClr>
                <a:srgbClr val="A6A6A6"/>
              </a:buClr>
              <a:buSzPct val="120000"/>
              <a:buFont typeface="Lucida Grande" charset="0"/>
              <a:buChar char="●"/>
              <a:defRPr sz="2400">
                <a:solidFill>
                  <a:schemeClr val="tx1"/>
                </a:solidFill>
                <a:latin typeface="Lucida Bright" panose="02040602050505020304" pitchFamily="18" charset="0"/>
                <a:ea typeface="Gungsuh" pitchFamily="18" charset="-127"/>
              </a:defRPr>
            </a:lvl1pPr>
            <a:lvl2pPr marL="742950" indent="-285750" eaLnBrk="0" hangingPunct="0">
              <a:buClr>
                <a:srgbClr val="A6A6A6"/>
              </a:buClr>
              <a:buSzPct val="80000"/>
              <a:buFont typeface="Lucida Grande" charset="0"/>
              <a:buChar char="●"/>
              <a:defRPr sz="2000">
                <a:solidFill>
                  <a:srgbClr val="7F7F7F"/>
                </a:solidFill>
                <a:latin typeface="Lucida Bright" panose="02040602050505020304" pitchFamily="18" charset="0"/>
                <a:ea typeface="Gungsuh" pitchFamily="18" charset="-127"/>
              </a:defRPr>
            </a:lvl2pPr>
            <a:lvl3pPr marL="1143000" indent="-228600" eaLnBrk="0" hangingPunct="0">
              <a:buClr>
                <a:srgbClr val="CC0000"/>
              </a:buClr>
              <a:buSzPct val="125000"/>
              <a:defRPr>
                <a:solidFill>
                  <a:srgbClr val="800000"/>
                </a:solidFill>
                <a:latin typeface="Lucida Bright" panose="02040602050505020304" pitchFamily="18" charset="0"/>
                <a:ea typeface="Gungsuh" pitchFamily="18" charset="-127"/>
              </a:defRPr>
            </a:lvl3pPr>
            <a:lvl4pPr marL="1600200" indent="-228600" eaLnBrk="0" hangingPunct="0">
              <a:buChar char="–"/>
              <a:defRPr sz="2000">
                <a:solidFill>
                  <a:schemeClr val="tx1"/>
                </a:solidFill>
                <a:latin typeface="Lucida Bright" panose="02040602050505020304" pitchFamily="18" charset="0"/>
                <a:ea typeface="Gungsuh" pitchFamily="18" charset="-127"/>
              </a:defRPr>
            </a:lvl4pPr>
            <a:lvl5pPr marL="2057400" indent="-228600" eaLnBrk="0" hangingPunct="0">
              <a:buChar char="»"/>
              <a:defRPr sz="2000">
                <a:solidFill>
                  <a:schemeClr val="tx1"/>
                </a:solidFill>
                <a:latin typeface="Lucida Bright" panose="02040602050505020304" pitchFamily="18" charset="0"/>
                <a:ea typeface="Gungsuh" pitchFamily="18" charset="-127"/>
              </a:defRPr>
            </a:lvl5pPr>
            <a:lvl6pPr marL="25146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6pPr>
            <a:lvl7pPr marL="29718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7pPr>
            <a:lvl8pPr marL="34290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8pPr>
            <a:lvl9pPr marL="38862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9pPr>
          </a:lstStyle>
          <a:p>
            <a:pPr defTabSz="914400" eaLnBrk="1" hangingPunct="1">
              <a:buClrTx/>
              <a:buSzTx/>
              <a:buFont typeface="Wingdings" panose="05000000000000000000" pitchFamily="2" charset="2"/>
              <a:buChar char="•"/>
            </a:pPr>
            <a:endParaRPr lang="en-US" altLang="en-US" sz="1800">
              <a:solidFill>
                <a:prstClr val="black"/>
              </a:solidFill>
              <a:latin typeface="Comic Sans MS" panose="030F0702030302020204" pitchFamily="66" charset="0"/>
              <a:cs typeface="Gungsuh" pitchFamily="18" charset="-127"/>
            </a:endParaRPr>
          </a:p>
        </p:txBody>
      </p:sp>
      <p:sp>
        <p:nvSpPr>
          <p:cNvPr id="42" name="Rectangle 29"/>
          <p:cNvSpPr>
            <a:spLocks/>
          </p:cNvSpPr>
          <p:nvPr/>
        </p:nvSpPr>
        <p:spPr bwMode="auto">
          <a:xfrm>
            <a:off x="6762397" y="1949063"/>
            <a:ext cx="854400" cy="738664"/>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txBody>
          <a:bodyPr wrap="none" lIns="0" tIns="0" rIns="0" bIns="0">
            <a:spAutoFit/>
          </a:bodyPr>
          <a:lstStyle>
            <a:lvl1pPr eaLnBrk="0" hangingPunct="0">
              <a:buClr>
                <a:srgbClr val="A6A6A6"/>
              </a:buClr>
              <a:buSzPct val="120000"/>
              <a:buFont typeface="Lucida Grande" charset="0"/>
              <a:buChar char="●"/>
              <a:defRPr sz="2400">
                <a:solidFill>
                  <a:schemeClr val="tx1"/>
                </a:solidFill>
                <a:latin typeface="Lucida Bright" panose="02040602050505020304" pitchFamily="18" charset="0"/>
                <a:ea typeface="Gungsuh" pitchFamily="18" charset="-127"/>
              </a:defRPr>
            </a:lvl1pPr>
            <a:lvl2pPr marL="742950" indent="-285750" eaLnBrk="0" hangingPunct="0">
              <a:buClr>
                <a:srgbClr val="A6A6A6"/>
              </a:buClr>
              <a:buSzPct val="80000"/>
              <a:buFont typeface="Lucida Grande" charset="0"/>
              <a:buChar char="●"/>
              <a:defRPr sz="2000">
                <a:solidFill>
                  <a:srgbClr val="7F7F7F"/>
                </a:solidFill>
                <a:latin typeface="Lucida Bright" panose="02040602050505020304" pitchFamily="18" charset="0"/>
                <a:ea typeface="Gungsuh" pitchFamily="18" charset="-127"/>
              </a:defRPr>
            </a:lvl2pPr>
            <a:lvl3pPr marL="1143000" indent="-228600" eaLnBrk="0" hangingPunct="0">
              <a:buClr>
                <a:srgbClr val="CC0000"/>
              </a:buClr>
              <a:buSzPct val="125000"/>
              <a:defRPr>
                <a:solidFill>
                  <a:srgbClr val="800000"/>
                </a:solidFill>
                <a:latin typeface="Lucida Bright" panose="02040602050505020304" pitchFamily="18" charset="0"/>
                <a:ea typeface="Gungsuh" pitchFamily="18" charset="-127"/>
              </a:defRPr>
            </a:lvl3pPr>
            <a:lvl4pPr marL="1600200" indent="-228600" eaLnBrk="0" hangingPunct="0">
              <a:buChar char="–"/>
              <a:defRPr sz="2000">
                <a:solidFill>
                  <a:schemeClr val="tx1"/>
                </a:solidFill>
                <a:latin typeface="Lucida Bright" panose="02040602050505020304" pitchFamily="18" charset="0"/>
                <a:ea typeface="Gungsuh" pitchFamily="18" charset="-127"/>
              </a:defRPr>
            </a:lvl4pPr>
            <a:lvl5pPr marL="2057400" indent="-228600" eaLnBrk="0" hangingPunct="0">
              <a:buChar char="»"/>
              <a:defRPr sz="2000">
                <a:solidFill>
                  <a:schemeClr val="tx1"/>
                </a:solidFill>
                <a:latin typeface="Lucida Bright" panose="02040602050505020304" pitchFamily="18" charset="0"/>
                <a:ea typeface="Gungsuh" pitchFamily="18" charset="-127"/>
              </a:defRPr>
            </a:lvl5pPr>
            <a:lvl6pPr marL="25146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6pPr>
            <a:lvl7pPr marL="29718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7pPr>
            <a:lvl8pPr marL="34290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8pPr>
            <a:lvl9pPr marL="38862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9pPr>
          </a:lstStyle>
          <a:p>
            <a:pPr algn="ctr" defTabSz="914400" eaLnBrk="1" hangingPunct="1">
              <a:buClrTx/>
              <a:buSzTx/>
              <a:buFont typeface="Wingdings" panose="05000000000000000000" pitchFamily="2" charset="2"/>
              <a:buNone/>
            </a:pPr>
            <a:r>
              <a:rPr lang="en-US" altLang="en-US" sz="1600" b="1" dirty="0" smtClean="0">
                <a:solidFill>
                  <a:prstClr val="black"/>
                </a:solidFill>
                <a:latin typeface="Arial" panose="020B0604020202020204" pitchFamily="34" charset="0"/>
                <a:cs typeface="Arial" panose="020B0604020202020204" pitchFamily="34" charset="0"/>
                <a:sym typeface="Helvetica" panose="020B0604020202020204" pitchFamily="34" charset="0"/>
              </a:rPr>
              <a:t>User</a:t>
            </a:r>
          </a:p>
          <a:p>
            <a:pPr algn="ctr" defTabSz="914400" eaLnBrk="1" hangingPunct="1">
              <a:buClrTx/>
              <a:buSzTx/>
              <a:buFont typeface="Wingdings" panose="05000000000000000000" pitchFamily="2" charset="2"/>
              <a:buNone/>
            </a:pPr>
            <a:r>
              <a:rPr lang="en-US" altLang="en-US" sz="1600" b="1" dirty="0" smtClean="0">
                <a:solidFill>
                  <a:prstClr val="black"/>
                </a:solidFill>
                <a:latin typeface="Arial" panose="020B0604020202020204" pitchFamily="34" charset="0"/>
                <a:cs typeface="Arial" panose="020B0604020202020204" pitchFamily="34" charset="0"/>
                <a:sym typeface="Helvetica" panose="020B0604020202020204" pitchFamily="34" charset="0"/>
              </a:rPr>
              <a:t>Location</a:t>
            </a:r>
            <a:endParaRPr lang="en-US" altLang="en-US" sz="1600" b="1" dirty="0">
              <a:solidFill>
                <a:prstClr val="black"/>
              </a:solidFill>
              <a:latin typeface="Arial" panose="020B0604020202020204" pitchFamily="34" charset="0"/>
              <a:cs typeface="Arial" panose="020B0604020202020204" pitchFamily="34" charset="0"/>
              <a:sym typeface="Helvetica" panose="020B0604020202020204" pitchFamily="34" charset="0"/>
            </a:endParaRPr>
          </a:p>
          <a:p>
            <a:pPr algn="ctr" defTabSz="914400" eaLnBrk="1" hangingPunct="1">
              <a:buClrTx/>
              <a:buSzTx/>
              <a:buFont typeface="Wingdings" panose="05000000000000000000" pitchFamily="2" charset="2"/>
              <a:buNone/>
            </a:pPr>
            <a:r>
              <a:rPr lang="en-US" altLang="en-US" sz="1600" b="1" dirty="0">
                <a:solidFill>
                  <a:prstClr val="black"/>
                </a:solidFill>
                <a:latin typeface="Arial" panose="020B0604020202020204" pitchFamily="34" charset="0"/>
                <a:cs typeface="Arial" panose="020B0604020202020204" pitchFamily="34" charset="0"/>
                <a:sym typeface="Helvetica" panose="020B0604020202020204" pitchFamily="34" charset="0"/>
              </a:rPr>
              <a:t>Error</a:t>
            </a:r>
          </a:p>
        </p:txBody>
      </p:sp>
      <p:sp>
        <p:nvSpPr>
          <p:cNvPr id="43" name="Line 30"/>
          <p:cNvSpPr>
            <a:spLocks noChangeShapeType="1"/>
          </p:cNvSpPr>
          <p:nvPr/>
        </p:nvSpPr>
        <p:spPr bwMode="auto">
          <a:xfrm rot="5400000" flipV="1">
            <a:off x="6953186" y="2579628"/>
            <a:ext cx="1645920" cy="0"/>
          </a:xfrm>
          <a:prstGeom prst="line">
            <a:avLst/>
          </a:prstGeom>
          <a:noFill/>
          <a:ln w="19050">
            <a:solidFill>
              <a:schemeClr val="tx1"/>
            </a:solidFill>
            <a:miter lim="800000"/>
            <a:headEnd type="arrow" w="lg" len="lg"/>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0" tIns="0" rIns="0" bIns="0"/>
          <a:lstStyle/>
          <a:p>
            <a:pPr defTabSz="914400"/>
            <a:endParaRPr lang="en-US">
              <a:solidFill>
                <a:prstClr val="black"/>
              </a:solidFill>
              <a:ea typeface="Gungsuh" pitchFamily="18" charset="-127"/>
              <a:cs typeface="Gungsuh" pitchFamily="18" charset="-127"/>
            </a:endParaRPr>
          </a:p>
        </p:txBody>
      </p:sp>
      <p:cxnSp>
        <p:nvCxnSpPr>
          <p:cNvPr id="44" name="Straight Arrow Connector 58"/>
          <p:cNvCxnSpPr>
            <a:cxnSpLocks noChangeShapeType="1"/>
          </p:cNvCxnSpPr>
          <p:nvPr/>
        </p:nvCxnSpPr>
        <p:spPr bwMode="auto">
          <a:xfrm>
            <a:off x="7753952" y="3402589"/>
            <a:ext cx="1188720" cy="1588"/>
          </a:xfrm>
          <a:prstGeom prst="straightConnector1">
            <a:avLst/>
          </a:prstGeom>
          <a:noFill/>
          <a:ln w="19050">
            <a:solidFill>
              <a:srgbClr val="000000"/>
            </a:solidFill>
            <a:round/>
            <a:headEnd/>
            <a:tailEnd type="arrow" w="med" len="me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cxnSp>
      <p:sp>
        <p:nvSpPr>
          <p:cNvPr id="45" name="Rectangle 1"/>
          <p:cNvSpPr>
            <a:spLocks/>
          </p:cNvSpPr>
          <p:nvPr/>
        </p:nvSpPr>
        <p:spPr bwMode="auto">
          <a:xfrm>
            <a:off x="8125660" y="1728904"/>
            <a:ext cx="406400" cy="671021"/>
          </a:xfrm>
          <a:prstGeom prst="rect">
            <a:avLst/>
          </a:prstGeom>
          <a:solidFill>
            <a:srgbClr val="FFFFFF"/>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buClr>
                <a:srgbClr val="A6A6A6"/>
              </a:buClr>
              <a:buSzPct val="120000"/>
              <a:buFont typeface="Lucida Grande" charset="0"/>
              <a:buChar char="●"/>
              <a:defRPr sz="2400">
                <a:solidFill>
                  <a:schemeClr val="tx1"/>
                </a:solidFill>
                <a:latin typeface="Lucida Bright" panose="02040602050505020304" pitchFamily="18" charset="0"/>
                <a:ea typeface="Gungsuh" pitchFamily="18" charset="-127"/>
              </a:defRPr>
            </a:lvl1pPr>
            <a:lvl2pPr marL="742950" indent="-285750" eaLnBrk="0" hangingPunct="0">
              <a:buClr>
                <a:srgbClr val="A6A6A6"/>
              </a:buClr>
              <a:buSzPct val="80000"/>
              <a:buFont typeface="Lucida Grande" charset="0"/>
              <a:buChar char="●"/>
              <a:defRPr sz="2000">
                <a:solidFill>
                  <a:srgbClr val="7F7F7F"/>
                </a:solidFill>
                <a:latin typeface="Lucida Bright" panose="02040602050505020304" pitchFamily="18" charset="0"/>
                <a:ea typeface="Gungsuh" pitchFamily="18" charset="-127"/>
              </a:defRPr>
            </a:lvl2pPr>
            <a:lvl3pPr marL="1143000" indent="-228600" eaLnBrk="0" hangingPunct="0">
              <a:buClr>
                <a:srgbClr val="CC0000"/>
              </a:buClr>
              <a:buSzPct val="125000"/>
              <a:defRPr>
                <a:solidFill>
                  <a:srgbClr val="800000"/>
                </a:solidFill>
                <a:latin typeface="Lucida Bright" panose="02040602050505020304" pitchFamily="18" charset="0"/>
                <a:ea typeface="Gungsuh" pitchFamily="18" charset="-127"/>
              </a:defRPr>
            </a:lvl3pPr>
            <a:lvl4pPr marL="1600200" indent="-228600" eaLnBrk="0" hangingPunct="0">
              <a:buChar char="–"/>
              <a:defRPr sz="2000">
                <a:solidFill>
                  <a:schemeClr val="tx1"/>
                </a:solidFill>
                <a:latin typeface="Lucida Bright" panose="02040602050505020304" pitchFamily="18" charset="0"/>
                <a:ea typeface="Gungsuh" pitchFamily="18" charset="-127"/>
              </a:defRPr>
            </a:lvl4pPr>
            <a:lvl5pPr marL="2057400" indent="-228600" eaLnBrk="0" hangingPunct="0">
              <a:buChar char="»"/>
              <a:defRPr sz="2000">
                <a:solidFill>
                  <a:schemeClr val="tx1"/>
                </a:solidFill>
                <a:latin typeface="Lucida Bright" panose="02040602050505020304" pitchFamily="18" charset="0"/>
                <a:ea typeface="Gungsuh" pitchFamily="18" charset="-127"/>
              </a:defRPr>
            </a:lvl5pPr>
            <a:lvl6pPr marL="25146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6pPr>
            <a:lvl7pPr marL="29718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7pPr>
            <a:lvl8pPr marL="34290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8pPr>
            <a:lvl9pPr marL="38862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9pPr>
          </a:lstStyle>
          <a:p>
            <a:pPr defTabSz="914400" eaLnBrk="1" hangingPunct="1">
              <a:buClrTx/>
              <a:buSzTx/>
              <a:buFont typeface="Wingdings" panose="05000000000000000000" pitchFamily="2" charset="2"/>
              <a:buChar char="•"/>
            </a:pPr>
            <a:endParaRPr lang="en-US" altLang="en-US" sz="1800">
              <a:solidFill>
                <a:prstClr val="black"/>
              </a:solidFill>
              <a:latin typeface="Comic Sans MS" panose="030F0702030302020204" pitchFamily="66" charset="0"/>
              <a:cs typeface="Gungsuh" pitchFamily="18" charset="-127"/>
            </a:endParaRPr>
          </a:p>
        </p:txBody>
      </p:sp>
      <p:sp>
        <p:nvSpPr>
          <p:cNvPr id="46" name="Rectangle 1"/>
          <p:cNvSpPr>
            <a:spLocks/>
          </p:cNvSpPr>
          <p:nvPr/>
        </p:nvSpPr>
        <p:spPr bwMode="auto">
          <a:xfrm>
            <a:off x="8129948" y="2364398"/>
            <a:ext cx="406400" cy="689179"/>
          </a:xfrm>
          <a:prstGeom prst="rect">
            <a:avLst/>
          </a:prstGeom>
          <a:solidFill>
            <a:srgbClr val="FFFFFF"/>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25400">
                <a:solidFill>
                  <a:srgbClr val="000000"/>
                </a:solidFill>
                <a:miter lim="800000"/>
                <a:headEnd/>
                <a:tailEnd/>
              </a14:hiddenLine>
            </a:ext>
          </a:extLst>
        </p:spPr>
        <p:txBody>
          <a:bodyPr lIns="0" tIns="0" rIns="0" bIns="0"/>
          <a:lstStyle>
            <a:lvl1pPr eaLnBrk="0" hangingPunct="0">
              <a:buClr>
                <a:srgbClr val="A6A6A6"/>
              </a:buClr>
              <a:buSzPct val="120000"/>
              <a:buFont typeface="Lucida Grande" charset="0"/>
              <a:buChar char="●"/>
              <a:defRPr sz="2400">
                <a:solidFill>
                  <a:schemeClr val="tx1"/>
                </a:solidFill>
                <a:latin typeface="Lucida Bright" panose="02040602050505020304" pitchFamily="18" charset="0"/>
                <a:ea typeface="Gungsuh" pitchFamily="18" charset="-127"/>
              </a:defRPr>
            </a:lvl1pPr>
            <a:lvl2pPr marL="742950" indent="-285750" eaLnBrk="0" hangingPunct="0">
              <a:buClr>
                <a:srgbClr val="A6A6A6"/>
              </a:buClr>
              <a:buSzPct val="80000"/>
              <a:buFont typeface="Lucida Grande" charset="0"/>
              <a:buChar char="●"/>
              <a:defRPr sz="2000">
                <a:solidFill>
                  <a:srgbClr val="7F7F7F"/>
                </a:solidFill>
                <a:latin typeface="Lucida Bright" panose="02040602050505020304" pitchFamily="18" charset="0"/>
                <a:ea typeface="Gungsuh" pitchFamily="18" charset="-127"/>
              </a:defRPr>
            </a:lvl2pPr>
            <a:lvl3pPr marL="1143000" indent="-228600" eaLnBrk="0" hangingPunct="0">
              <a:buClr>
                <a:srgbClr val="CC0000"/>
              </a:buClr>
              <a:buSzPct val="125000"/>
              <a:defRPr>
                <a:solidFill>
                  <a:srgbClr val="800000"/>
                </a:solidFill>
                <a:latin typeface="Lucida Bright" panose="02040602050505020304" pitchFamily="18" charset="0"/>
                <a:ea typeface="Gungsuh" pitchFamily="18" charset="-127"/>
              </a:defRPr>
            </a:lvl3pPr>
            <a:lvl4pPr marL="1600200" indent="-228600" eaLnBrk="0" hangingPunct="0">
              <a:buChar char="–"/>
              <a:defRPr sz="2000">
                <a:solidFill>
                  <a:schemeClr val="tx1"/>
                </a:solidFill>
                <a:latin typeface="Lucida Bright" panose="02040602050505020304" pitchFamily="18" charset="0"/>
                <a:ea typeface="Gungsuh" pitchFamily="18" charset="-127"/>
              </a:defRPr>
            </a:lvl4pPr>
            <a:lvl5pPr marL="2057400" indent="-228600" eaLnBrk="0" hangingPunct="0">
              <a:buChar char="»"/>
              <a:defRPr sz="2000">
                <a:solidFill>
                  <a:schemeClr val="tx1"/>
                </a:solidFill>
                <a:latin typeface="Lucida Bright" panose="02040602050505020304" pitchFamily="18" charset="0"/>
                <a:ea typeface="Gungsuh" pitchFamily="18" charset="-127"/>
              </a:defRPr>
            </a:lvl5pPr>
            <a:lvl6pPr marL="25146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6pPr>
            <a:lvl7pPr marL="29718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7pPr>
            <a:lvl8pPr marL="34290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8pPr>
            <a:lvl9pPr marL="3886200" indent="-228600" eaLnBrk="0" fontAlgn="base" hangingPunct="0">
              <a:spcBef>
                <a:spcPct val="20000"/>
              </a:spcBef>
              <a:spcAft>
                <a:spcPct val="0"/>
              </a:spcAft>
              <a:buChar char="»"/>
              <a:defRPr sz="2000">
                <a:solidFill>
                  <a:schemeClr val="tx1"/>
                </a:solidFill>
                <a:latin typeface="Lucida Bright" panose="02040602050505020304" pitchFamily="18" charset="0"/>
                <a:ea typeface="Gungsuh" pitchFamily="18" charset="-127"/>
              </a:defRPr>
            </a:lvl9pPr>
          </a:lstStyle>
          <a:p>
            <a:pPr defTabSz="914400" eaLnBrk="1" hangingPunct="1">
              <a:buClrTx/>
              <a:buSzTx/>
              <a:buFont typeface="Wingdings" panose="05000000000000000000" pitchFamily="2" charset="2"/>
              <a:buChar char="•"/>
            </a:pPr>
            <a:endParaRPr lang="en-US" altLang="en-US" sz="1800">
              <a:solidFill>
                <a:prstClr val="black"/>
              </a:solidFill>
              <a:latin typeface="Comic Sans MS" panose="030F0702030302020204" pitchFamily="66" charset="0"/>
              <a:cs typeface="Gungsuh" pitchFamily="18" charset="-127"/>
            </a:endParaRPr>
          </a:p>
        </p:txBody>
      </p:sp>
      <p:pic>
        <p:nvPicPr>
          <p:cNvPr id="47" name="Picture 10"/>
          <p:cNvPicPr>
            <a:picLocks noChangeAspect="1" noChangeArrowheads="1"/>
          </p:cNvPicPr>
          <p:nvPr/>
        </p:nvPicPr>
        <p:blipFill>
          <a:blip r:embed="rId3"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2698428" y="1068726"/>
            <a:ext cx="295275" cy="490537"/>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pic>
      <p:pic>
        <p:nvPicPr>
          <p:cNvPr id="48" name="Picture 22"/>
          <p:cNvPicPr>
            <a:picLocks noChangeAspect="1" noChangeArrowheads="1"/>
          </p:cNvPicPr>
          <p:nvPr/>
        </p:nvPicPr>
        <p:blipFill>
          <a:blip r:embed="rId3"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2992115" y="1122701"/>
            <a:ext cx="295275" cy="490537"/>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pic>
      <p:pic>
        <p:nvPicPr>
          <p:cNvPr id="49" name="Picture 36"/>
          <p:cNvPicPr>
            <a:picLocks noChangeAspect="1" noChangeArrowheads="1"/>
          </p:cNvPicPr>
          <p:nvPr/>
        </p:nvPicPr>
        <p:blipFill>
          <a:blip r:embed="rId3"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3271515" y="1003638"/>
            <a:ext cx="295275" cy="490538"/>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pic>
      <p:pic>
        <p:nvPicPr>
          <p:cNvPr id="50" name="Picture 37"/>
          <p:cNvPicPr>
            <a:picLocks noChangeAspect="1" noChangeArrowheads="1"/>
          </p:cNvPicPr>
          <p:nvPr/>
        </p:nvPicPr>
        <p:blipFill>
          <a:blip r:embed="rId3"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3562028" y="1127463"/>
            <a:ext cx="295275" cy="490538"/>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pic>
      <p:pic>
        <p:nvPicPr>
          <p:cNvPr id="51" name="Picture 39"/>
          <p:cNvPicPr>
            <a:picLocks noChangeAspect="1" noChangeArrowheads="1"/>
          </p:cNvPicPr>
          <p:nvPr/>
        </p:nvPicPr>
        <p:blipFill>
          <a:blip r:embed="rId3"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4684390" y="1079838"/>
            <a:ext cx="295275" cy="490538"/>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pic>
      <p:pic>
        <p:nvPicPr>
          <p:cNvPr id="52" name="Picture 40"/>
          <p:cNvPicPr>
            <a:picLocks noChangeAspect="1" noChangeArrowheads="1"/>
          </p:cNvPicPr>
          <p:nvPr/>
        </p:nvPicPr>
        <p:blipFill>
          <a:blip r:embed="rId3"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4100190" y="1181438"/>
            <a:ext cx="296863" cy="492125"/>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pic>
      <p:pic>
        <p:nvPicPr>
          <p:cNvPr id="53" name="Picture 41"/>
          <p:cNvPicPr>
            <a:picLocks noChangeAspect="1" noChangeArrowheads="1"/>
          </p:cNvPicPr>
          <p:nvPr/>
        </p:nvPicPr>
        <p:blipFill>
          <a:blip r:embed="rId3"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3835078" y="1102063"/>
            <a:ext cx="296862" cy="490538"/>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pic>
      <p:pic>
        <p:nvPicPr>
          <p:cNvPr id="54" name="Picture 42"/>
          <p:cNvPicPr>
            <a:picLocks noChangeAspect="1" noChangeArrowheads="1"/>
          </p:cNvPicPr>
          <p:nvPr/>
        </p:nvPicPr>
        <p:blipFill>
          <a:blip r:embed="rId3"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4389115" y="1159213"/>
            <a:ext cx="295275" cy="492125"/>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351434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strips(downLeft)">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wipe(left)">
                                      <p:cBhvr>
                                        <p:cTn id="12" dur="500"/>
                                        <p:tgtEl>
                                          <p:spTgt spid="25"/>
                                        </p:tgtEl>
                                      </p:cBhvr>
                                    </p:animEffect>
                                  </p:childTnLst>
                                </p:cTn>
                              </p:par>
                            </p:childTnLst>
                          </p:cTn>
                        </p:par>
                        <p:par>
                          <p:cTn id="13" fill="hold">
                            <p:stCondLst>
                              <p:cond delay="500"/>
                            </p:stCondLst>
                            <p:childTnLst>
                              <p:par>
                                <p:cTn id="14" presetID="22" presetClass="entr" presetSubtype="1" fill="hold" grpId="0" nodeType="afterEffect">
                                  <p:stCondLst>
                                    <p:cond delay="0"/>
                                  </p:stCondLst>
                                  <p:childTnLst>
                                    <p:set>
                                      <p:cBhvr>
                                        <p:cTn id="15" dur="1" fill="hold">
                                          <p:stCondLst>
                                            <p:cond delay="0"/>
                                          </p:stCondLst>
                                        </p:cTn>
                                        <p:tgtEl>
                                          <p:spTgt spid="30"/>
                                        </p:tgtEl>
                                        <p:attrNameLst>
                                          <p:attrName>style.visibility</p:attrName>
                                        </p:attrNameLst>
                                      </p:cBhvr>
                                      <p:to>
                                        <p:strVal val="visible"/>
                                      </p:to>
                                    </p:set>
                                    <p:animEffect transition="in" filter="wipe(up)">
                                      <p:cBhvr>
                                        <p:cTn id="16" dur="500"/>
                                        <p:tgtEl>
                                          <p:spTgt spid="30"/>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26"/>
                                        </p:tgtEl>
                                        <p:attrNameLst>
                                          <p:attrName>style.visibility</p:attrName>
                                        </p:attrNameLst>
                                      </p:cBhvr>
                                      <p:to>
                                        <p:strVal val="visible"/>
                                      </p:to>
                                    </p:set>
                                    <p:animEffect transition="in" filter="wipe(left)">
                                      <p:cBhvr>
                                        <p:cTn id="21" dur="500"/>
                                        <p:tgtEl>
                                          <p:spTgt spid="26"/>
                                        </p:tgtEl>
                                      </p:cBhvr>
                                    </p:animEffect>
                                  </p:childTnLst>
                                </p:cTn>
                              </p:par>
                            </p:childTnLst>
                          </p:cTn>
                        </p:par>
                      </p:childTnLst>
                    </p:cTn>
                  </p:par>
                  <p:par>
                    <p:cTn id="22" fill="hold">
                      <p:stCondLst>
                        <p:cond delay="indefinite"/>
                      </p:stCondLst>
                      <p:childTnLst>
                        <p:par>
                          <p:cTn id="23" fill="hold">
                            <p:stCondLst>
                              <p:cond delay="0"/>
                            </p:stCondLst>
                            <p:childTnLst>
                              <p:par>
                                <p:cTn id="24" presetID="18" presetClass="entr" presetSubtype="12" fill="hold" nodeType="clickEffect">
                                  <p:stCondLst>
                                    <p:cond delay="0"/>
                                  </p:stCondLst>
                                  <p:childTnLst>
                                    <p:set>
                                      <p:cBhvr>
                                        <p:cTn id="25" dur="1" fill="hold">
                                          <p:stCondLst>
                                            <p:cond delay="0"/>
                                          </p:stCondLst>
                                        </p:cTn>
                                        <p:tgtEl>
                                          <p:spTgt spid="49"/>
                                        </p:tgtEl>
                                        <p:attrNameLst>
                                          <p:attrName>style.visibility</p:attrName>
                                        </p:attrNameLst>
                                      </p:cBhvr>
                                      <p:to>
                                        <p:strVal val="visible"/>
                                      </p:to>
                                    </p:set>
                                    <p:animEffect transition="in" filter="strips(downLeft)">
                                      <p:cBhvr>
                                        <p:cTn id="26" dur="500"/>
                                        <p:tgtEl>
                                          <p:spTgt spid="49"/>
                                        </p:tgtEl>
                                      </p:cBhvr>
                                    </p:animEffect>
                                  </p:childTnLst>
                                </p:cTn>
                              </p:par>
                            </p:childTnLst>
                          </p:cTn>
                        </p:par>
                        <p:par>
                          <p:cTn id="27" fill="hold">
                            <p:stCondLst>
                              <p:cond delay="500"/>
                            </p:stCondLst>
                            <p:childTnLst>
                              <p:par>
                                <p:cTn id="28" presetID="18" presetClass="entr" presetSubtype="12" fill="hold" nodeType="afterEffect">
                                  <p:stCondLst>
                                    <p:cond delay="0"/>
                                  </p:stCondLst>
                                  <p:childTnLst>
                                    <p:set>
                                      <p:cBhvr>
                                        <p:cTn id="29" dur="1" fill="hold">
                                          <p:stCondLst>
                                            <p:cond delay="0"/>
                                          </p:stCondLst>
                                        </p:cTn>
                                        <p:tgtEl>
                                          <p:spTgt spid="50"/>
                                        </p:tgtEl>
                                        <p:attrNameLst>
                                          <p:attrName>style.visibility</p:attrName>
                                        </p:attrNameLst>
                                      </p:cBhvr>
                                      <p:to>
                                        <p:strVal val="visible"/>
                                      </p:to>
                                    </p:set>
                                    <p:animEffect transition="in" filter="strips(downLeft)">
                                      <p:cBhvr>
                                        <p:cTn id="30" dur="500"/>
                                        <p:tgtEl>
                                          <p:spTgt spid="50"/>
                                        </p:tgtEl>
                                      </p:cBhvr>
                                    </p:animEffect>
                                  </p:childTnLst>
                                </p:cTn>
                              </p:par>
                            </p:childTnLst>
                          </p:cTn>
                        </p:par>
                        <p:par>
                          <p:cTn id="31" fill="hold">
                            <p:stCondLst>
                              <p:cond delay="1000"/>
                            </p:stCondLst>
                            <p:childTnLst>
                              <p:par>
                                <p:cTn id="32" presetID="18" presetClass="entr" presetSubtype="12" fill="hold" nodeType="afterEffect">
                                  <p:stCondLst>
                                    <p:cond delay="0"/>
                                  </p:stCondLst>
                                  <p:childTnLst>
                                    <p:set>
                                      <p:cBhvr>
                                        <p:cTn id="33" dur="1" fill="hold">
                                          <p:stCondLst>
                                            <p:cond delay="0"/>
                                          </p:stCondLst>
                                        </p:cTn>
                                        <p:tgtEl>
                                          <p:spTgt spid="53"/>
                                        </p:tgtEl>
                                        <p:attrNameLst>
                                          <p:attrName>style.visibility</p:attrName>
                                        </p:attrNameLst>
                                      </p:cBhvr>
                                      <p:to>
                                        <p:strVal val="visible"/>
                                      </p:to>
                                    </p:set>
                                    <p:animEffect transition="in" filter="strips(downLeft)">
                                      <p:cBhvr>
                                        <p:cTn id="34" dur="500"/>
                                        <p:tgtEl>
                                          <p:spTgt spid="53"/>
                                        </p:tgtEl>
                                      </p:cBhvr>
                                    </p:animEffect>
                                  </p:childTnLst>
                                </p:cTn>
                              </p:par>
                            </p:childTnLst>
                          </p:cTn>
                        </p:par>
                        <p:par>
                          <p:cTn id="35" fill="hold">
                            <p:stCondLst>
                              <p:cond delay="1500"/>
                            </p:stCondLst>
                            <p:childTnLst>
                              <p:par>
                                <p:cTn id="36" presetID="22" presetClass="entr" presetSubtype="1" fill="hold" grpId="0" nodeType="afterEffect">
                                  <p:stCondLst>
                                    <p:cond delay="0"/>
                                  </p:stCondLst>
                                  <p:childTnLst>
                                    <p:set>
                                      <p:cBhvr>
                                        <p:cTn id="37" dur="1" fill="hold">
                                          <p:stCondLst>
                                            <p:cond delay="0"/>
                                          </p:stCondLst>
                                        </p:cTn>
                                        <p:tgtEl>
                                          <p:spTgt spid="39"/>
                                        </p:tgtEl>
                                        <p:attrNameLst>
                                          <p:attrName>style.visibility</p:attrName>
                                        </p:attrNameLst>
                                      </p:cBhvr>
                                      <p:to>
                                        <p:strVal val="visible"/>
                                      </p:to>
                                    </p:set>
                                    <p:animEffect transition="in" filter="wipe(up)">
                                      <p:cBhvr>
                                        <p:cTn id="38" dur="1000"/>
                                        <p:tgtEl>
                                          <p:spTgt spid="39"/>
                                        </p:tgtEl>
                                      </p:cBhvr>
                                    </p:animEffect>
                                  </p:childTnLst>
                                </p:cTn>
                              </p:par>
                            </p:childTnLst>
                          </p:cTn>
                        </p:par>
                      </p:childTnLst>
                    </p:cTn>
                  </p:par>
                  <p:par>
                    <p:cTn id="39" fill="hold">
                      <p:stCondLst>
                        <p:cond delay="indefinite"/>
                      </p:stCondLst>
                      <p:childTnLst>
                        <p:par>
                          <p:cTn id="40" fill="hold">
                            <p:stCondLst>
                              <p:cond delay="0"/>
                            </p:stCondLst>
                            <p:childTnLst>
                              <p:par>
                                <p:cTn id="41" presetID="18" presetClass="entr" presetSubtype="9" fill="hold" nodeType="click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strips(upLeft)">
                                      <p:cBhvr>
                                        <p:cTn id="43" dur="500"/>
                                        <p:tgtEl>
                                          <p:spTgt spid="8"/>
                                        </p:tgtEl>
                                      </p:cBhvr>
                                    </p:animEffect>
                                  </p:childTnLst>
                                </p:cTn>
                              </p:par>
                            </p:childTnLst>
                          </p:cTn>
                        </p:par>
                        <p:par>
                          <p:cTn id="44" fill="hold">
                            <p:stCondLst>
                              <p:cond delay="500"/>
                            </p:stCondLst>
                            <p:childTnLst>
                              <p:par>
                                <p:cTn id="45" presetID="22" presetClass="entr" presetSubtype="1" fill="hold" grpId="0" nodeType="afterEffect">
                                  <p:stCondLst>
                                    <p:cond delay="0"/>
                                  </p:stCondLst>
                                  <p:childTnLst>
                                    <p:set>
                                      <p:cBhvr>
                                        <p:cTn id="46" dur="1" fill="hold">
                                          <p:stCondLst>
                                            <p:cond delay="0"/>
                                          </p:stCondLst>
                                        </p:cTn>
                                        <p:tgtEl>
                                          <p:spTgt spid="45"/>
                                        </p:tgtEl>
                                        <p:attrNameLst>
                                          <p:attrName>style.visibility</p:attrName>
                                        </p:attrNameLst>
                                      </p:cBhvr>
                                      <p:to>
                                        <p:strVal val="visible"/>
                                      </p:to>
                                    </p:set>
                                    <p:animEffect transition="in" filter="wipe(up)">
                                      <p:cBhvr>
                                        <p:cTn id="47" dur="1000"/>
                                        <p:tgtEl>
                                          <p:spTgt spid="45"/>
                                        </p:tgtEl>
                                      </p:cBhvr>
                                    </p:animEffect>
                                  </p:childTnLst>
                                </p:cTn>
                              </p:par>
                            </p:childTnLst>
                          </p:cTn>
                        </p:par>
                      </p:childTnLst>
                    </p:cTn>
                  </p:par>
                  <p:par>
                    <p:cTn id="48" fill="hold">
                      <p:stCondLst>
                        <p:cond delay="indefinite"/>
                      </p:stCondLst>
                      <p:childTnLst>
                        <p:par>
                          <p:cTn id="49" fill="hold">
                            <p:stCondLst>
                              <p:cond delay="0"/>
                            </p:stCondLst>
                            <p:childTnLst>
                              <p:par>
                                <p:cTn id="50" presetID="18" presetClass="entr" presetSubtype="12" fill="hold" nodeType="clickEffect">
                                  <p:stCondLst>
                                    <p:cond delay="0"/>
                                  </p:stCondLst>
                                  <p:childTnLst>
                                    <p:set>
                                      <p:cBhvr>
                                        <p:cTn id="51" dur="1" fill="hold">
                                          <p:stCondLst>
                                            <p:cond delay="0"/>
                                          </p:stCondLst>
                                        </p:cTn>
                                        <p:tgtEl>
                                          <p:spTgt spid="52"/>
                                        </p:tgtEl>
                                        <p:attrNameLst>
                                          <p:attrName>style.visibility</p:attrName>
                                        </p:attrNameLst>
                                      </p:cBhvr>
                                      <p:to>
                                        <p:strVal val="visible"/>
                                      </p:to>
                                    </p:set>
                                    <p:animEffect transition="in" filter="strips(downLeft)">
                                      <p:cBhvr>
                                        <p:cTn id="52" dur="500"/>
                                        <p:tgtEl>
                                          <p:spTgt spid="52"/>
                                        </p:tgtEl>
                                      </p:cBhvr>
                                    </p:animEffect>
                                  </p:childTnLst>
                                </p:cTn>
                              </p:par>
                            </p:childTnLst>
                          </p:cTn>
                        </p:par>
                        <p:par>
                          <p:cTn id="53" fill="hold">
                            <p:stCondLst>
                              <p:cond delay="500"/>
                            </p:stCondLst>
                            <p:childTnLst>
                              <p:par>
                                <p:cTn id="54" presetID="18" presetClass="entr" presetSubtype="12" fill="hold" nodeType="afterEffect">
                                  <p:stCondLst>
                                    <p:cond delay="0"/>
                                  </p:stCondLst>
                                  <p:childTnLst>
                                    <p:set>
                                      <p:cBhvr>
                                        <p:cTn id="55" dur="1" fill="hold">
                                          <p:stCondLst>
                                            <p:cond delay="0"/>
                                          </p:stCondLst>
                                        </p:cTn>
                                        <p:tgtEl>
                                          <p:spTgt spid="54"/>
                                        </p:tgtEl>
                                        <p:attrNameLst>
                                          <p:attrName>style.visibility</p:attrName>
                                        </p:attrNameLst>
                                      </p:cBhvr>
                                      <p:to>
                                        <p:strVal val="visible"/>
                                      </p:to>
                                    </p:set>
                                    <p:animEffect transition="in" filter="strips(downLeft)">
                                      <p:cBhvr>
                                        <p:cTn id="56" dur="500"/>
                                        <p:tgtEl>
                                          <p:spTgt spid="54"/>
                                        </p:tgtEl>
                                      </p:cBhvr>
                                    </p:animEffect>
                                  </p:childTnLst>
                                </p:cTn>
                              </p:par>
                            </p:childTnLst>
                          </p:cTn>
                        </p:par>
                        <p:par>
                          <p:cTn id="57" fill="hold">
                            <p:stCondLst>
                              <p:cond delay="1000"/>
                            </p:stCondLst>
                            <p:childTnLst>
                              <p:par>
                                <p:cTn id="58" presetID="18" presetClass="entr" presetSubtype="12" fill="hold" nodeType="afterEffect">
                                  <p:stCondLst>
                                    <p:cond delay="0"/>
                                  </p:stCondLst>
                                  <p:childTnLst>
                                    <p:set>
                                      <p:cBhvr>
                                        <p:cTn id="59" dur="1" fill="hold">
                                          <p:stCondLst>
                                            <p:cond delay="0"/>
                                          </p:stCondLst>
                                        </p:cTn>
                                        <p:tgtEl>
                                          <p:spTgt spid="51"/>
                                        </p:tgtEl>
                                        <p:attrNameLst>
                                          <p:attrName>style.visibility</p:attrName>
                                        </p:attrNameLst>
                                      </p:cBhvr>
                                      <p:to>
                                        <p:strVal val="visible"/>
                                      </p:to>
                                    </p:set>
                                    <p:animEffect transition="in" filter="strips(downLeft)">
                                      <p:cBhvr>
                                        <p:cTn id="60" dur="500"/>
                                        <p:tgtEl>
                                          <p:spTgt spid="51"/>
                                        </p:tgtEl>
                                      </p:cBhvr>
                                    </p:animEffect>
                                  </p:childTnLst>
                                </p:cTn>
                              </p:par>
                            </p:childTnLst>
                          </p:cTn>
                        </p:par>
                        <p:par>
                          <p:cTn id="61" fill="hold">
                            <p:stCondLst>
                              <p:cond delay="1500"/>
                            </p:stCondLst>
                            <p:childTnLst>
                              <p:par>
                                <p:cTn id="62" presetID="22" presetClass="entr" presetSubtype="1" fill="hold" grpId="0" nodeType="afterEffect">
                                  <p:stCondLst>
                                    <p:cond delay="0"/>
                                  </p:stCondLst>
                                  <p:childTnLst>
                                    <p:set>
                                      <p:cBhvr>
                                        <p:cTn id="63" dur="1" fill="hold">
                                          <p:stCondLst>
                                            <p:cond delay="0"/>
                                          </p:stCondLst>
                                        </p:cTn>
                                        <p:tgtEl>
                                          <p:spTgt spid="40"/>
                                        </p:tgtEl>
                                        <p:attrNameLst>
                                          <p:attrName>style.visibility</p:attrName>
                                        </p:attrNameLst>
                                      </p:cBhvr>
                                      <p:to>
                                        <p:strVal val="visible"/>
                                      </p:to>
                                    </p:set>
                                    <p:animEffect transition="in" filter="wipe(up)">
                                      <p:cBhvr>
                                        <p:cTn id="64" dur="1000"/>
                                        <p:tgtEl>
                                          <p:spTgt spid="40"/>
                                        </p:tgtEl>
                                      </p:cBhvr>
                                    </p:animEffect>
                                  </p:childTnLst>
                                </p:cTn>
                              </p:par>
                            </p:childTnLst>
                          </p:cTn>
                        </p:par>
                        <p:par>
                          <p:cTn id="65" fill="hold">
                            <p:stCondLst>
                              <p:cond delay="2500"/>
                            </p:stCondLst>
                            <p:childTnLst>
                              <p:par>
                                <p:cTn id="66" presetID="22" presetClass="entr" presetSubtype="1" fill="hold" grpId="0" nodeType="afterEffect">
                                  <p:stCondLst>
                                    <p:cond delay="0"/>
                                  </p:stCondLst>
                                  <p:childTnLst>
                                    <p:set>
                                      <p:cBhvr>
                                        <p:cTn id="67" dur="1" fill="hold">
                                          <p:stCondLst>
                                            <p:cond delay="0"/>
                                          </p:stCondLst>
                                        </p:cTn>
                                        <p:tgtEl>
                                          <p:spTgt spid="46"/>
                                        </p:tgtEl>
                                        <p:attrNameLst>
                                          <p:attrName>style.visibility</p:attrName>
                                        </p:attrNameLst>
                                      </p:cBhvr>
                                      <p:to>
                                        <p:strVal val="visible"/>
                                      </p:to>
                                    </p:set>
                                    <p:animEffect transition="in" filter="wipe(up)">
                                      <p:cBhvr>
                                        <p:cTn id="68" dur="10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6" grpId="0" animBg="1"/>
      <p:bldP spid="30" grpId="0" animBg="1"/>
      <p:bldP spid="39" grpId="0" animBg="1"/>
      <p:bldP spid="40" grpId="0" animBg="1"/>
      <p:bldP spid="45" grpId="0" animBg="1"/>
      <p:bldP spid="46" grpId="0" animBg="1"/>
    </p:bldLst>
  </p:timing>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89507" y="-462724"/>
            <a:ext cx="9691380" cy="7866743"/>
          </a:xfrm>
          <a:prstGeom prst="rect">
            <a:avLst/>
          </a:prstGeom>
        </p:spPr>
      </p:pic>
      <p:sp>
        <p:nvSpPr>
          <p:cNvPr id="2" name="Slide Number Placeholder 1"/>
          <p:cNvSpPr>
            <a:spLocks noGrp="1"/>
          </p:cNvSpPr>
          <p:nvPr>
            <p:ph type="sldNum" sz="quarter" idx="12"/>
          </p:nvPr>
        </p:nvSpPr>
        <p:spPr/>
        <p:txBody>
          <a:bodyPr/>
          <a:lstStyle/>
          <a:p>
            <a:fld id="{08121D26-3776-4CAD-941E-DCE84D7DFAC2}" type="slidenum">
              <a:rPr lang="en-US" smtClean="0">
                <a:solidFill>
                  <a:prstClr val="black">
                    <a:tint val="75000"/>
                  </a:prstClr>
                </a:solidFill>
              </a:rPr>
              <a:pPr/>
              <a:t>32</a:t>
            </a:fld>
            <a:endParaRPr lang="en-US">
              <a:solidFill>
                <a:prstClr val="black">
                  <a:tint val="75000"/>
                </a:prstClr>
              </a:solidFill>
            </a:endParaRPr>
          </a:p>
        </p:txBody>
      </p:sp>
      <p:sp>
        <p:nvSpPr>
          <p:cNvPr id="4" name="Rectangle 3"/>
          <p:cNvSpPr/>
          <p:nvPr/>
        </p:nvSpPr>
        <p:spPr>
          <a:xfrm>
            <a:off x="0" y="453342"/>
            <a:ext cx="4557214" cy="3431716"/>
          </a:xfrm>
          <a:prstGeom prst="rect">
            <a:avLst/>
          </a:prstGeom>
          <a:solidFill>
            <a:srgbClr val="F49A22">
              <a:alpha val="93000"/>
            </a:srgbClr>
          </a:solidFill>
          <a:ln>
            <a:noFill/>
          </a:ln>
          <a:effectLst>
            <a:outerShdw blurRad="50800" dist="38100" dir="2700000">
              <a:srgbClr val="000000">
                <a:alpha val="43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defTabSz="914400"/>
            <a:r>
              <a:rPr lang="en-US" sz="2800" b="1" dirty="0">
                <a:solidFill>
                  <a:prstClr val="black"/>
                </a:solidFill>
                <a:latin typeface="Arial" panose="020B0604020202020204" pitchFamily="34" charset="0"/>
                <a:cs typeface="Arial" panose="020B0604020202020204" pitchFamily="34" charset="0"/>
              </a:rPr>
              <a:t>Evaluation:</a:t>
            </a:r>
            <a:endParaRPr lang="en-US" sz="3200" b="1" dirty="0">
              <a:solidFill>
                <a:prstClr val="black"/>
              </a:solidFill>
              <a:latin typeface="Arial" panose="020B0604020202020204" pitchFamily="34" charset="0"/>
              <a:cs typeface="Arial" panose="020B0604020202020204" pitchFamily="34" charset="0"/>
            </a:endParaRPr>
          </a:p>
          <a:p>
            <a:pPr defTabSz="914400">
              <a:buFontTx/>
              <a:buChar char="-"/>
            </a:pPr>
            <a:r>
              <a:rPr lang="en-US" sz="2400" dirty="0">
                <a:solidFill>
                  <a:prstClr val="black"/>
                </a:solidFill>
                <a:latin typeface="Arial" panose="020B0604020202020204" pitchFamily="34" charset="0"/>
                <a:cs typeface="Arial" panose="020B0604020202020204" pitchFamily="34" charset="0"/>
              </a:rPr>
              <a:t> Deployed in 6+ buildings</a:t>
            </a:r>
          </a:p>
          <a:p>
            <a:pPr defTabSz="914400">
              <a:buFontTx/>
              <a:buChar char="-"/>
            </a:pPr>
            <a:r>
              <a:rPr lang="en-US" sz="2400" dirty="0">
                <a:solidFill>
                  <a:prstClr val="black"/>
                </a:solidFill>
                <a:latin typeface="Arial" panose="020B0604020202020204" pitchFamily="34" charset="0"/>
                <a:cs typeface="Arial" panose="020B0604020202020204" pitchFamily="34" charset="0"/>
              </a:rPr>
              <a:t> Shopping mall, univ., industry</a:t>
            </a:r>
          </a:p>
          <a:p>
            <a:pPr defTabSz="914400">
              <a:buFontTx/>
              <a:buChar char="-"/>
            </a:pPr>
            <a:r>
              <a:rPr lang="en-US" sz="2400" dirty="0">
                <a:solidFill>
                  <a:prstClr val="black"/>
                </a:solidFill>
                <a:latin typeface="Arial" panose="020B0604020202020204" pitchFamily="34" charset="0"/>
                <a:cs typeface="Arial" panose="020B0604020202020204" pitchFamily="34" charset="0"/>
              </a:rPr>
              <a:t> Results from 5 Android models</a:t>
            </a:r>
          </a:p>
          <a:p>
            <a:pPr defTabSz="914400">
              <a:buFontTx/>
              <a:buChar char="-"/>
            </a:pPr>
            <a:r>
              <a:rPr lang="en-US" sz="2400" dirty="0">
                <a:solidFill>
                  <a:prstClr val="black"/>
                </a:solidFill>
                <a:latin typeface="Arial" panose="020B0604020202020204" pitchFamily="34" charset="0"/>
                <a:cs typeface="Arial" panose="020B0604020202020204" pitchFamily="34" charset="0"/>
              </a:rPr>
              <a:t> 20 users </a:t>
            </a:r>
          </a:p>
          <a:p>
            <a:pPr defTabSz="914400"/>
            <a:endParaRPr lang="en-US" sz="2400" dirty="0">
              <a:solidFill>
                <a:prstClr val="black"/>
              </a:solidFill>
              <a:latin typeface="Arial" panose="020B0604020202020204" pitchFamily="34" charset="0"/>
              <a:cs typeface="Arial" panose="020B0604020202020204" pitchFamily="34" charset="0"/>
            </a:endParaRPr>
          </a:p>
          <a:p>
            <a:pPr defTabSz="914400">
              <a:buFontTx/>
              <a:buChar char="-"/>
            </a:pPr>
            <a:r>
              <a:rPr lang="en-US" sz="2400" dirty="0">
                <a:solidFill>
                  <a:prstClr val="black"/>
                </a:solidFill>
                <a:latin typeface="Arial" panose="020B0604020202020204" pitchFamily="34" charset="0"/>
                <a:cs typeface="Arial" panose="020B0604020202020204" pitchFamily="34" charset="0"/>
              </a:rPr>
              <a:t> Running live in CSL 2</a:t>
            </a:r>
            <a:r>
              <a:rPr lang="en-US" sz="2400" baseline="30000" dirty="0">
                <a:solidFill>
                  <a:prstClr val="black"/>
                </a:solidFill>
                <a:latin typeface="Arial" panose="020B0604020202020204" pitchFamily="34" charset="0"/>
                <a:cs typeface="Arial" panose="020B0604020202020204" pitchFamily="34" charset="0"/>
              </a:rPr>
              <a:t>nd</a:t>
            </a:r>
            <a:r>
              <a:rPr lang="en-US" sz="2400" dirty="0">
                <a:solidFill>
                  <a:prstClr val="black"/>
                </a:solidFill>
                <a:latin typeface="Arial" panose="020B0604020202020204" pitchFamily="34" charset="0"/>
                <a:cs typeface="Arial" panose="020B0604020202020204" pitchFamily="34" charset="0"/>
              </a:rPr>
              <a:t> floor  </a:t>
            </a:r>
          </a:p>
          <a:p>
            <a:pPr defTabSz="914400"/>
            <a:r>
              <a:rPr lang="en-US" sz="2400" dirty="0">
                <a:solidFill>
                  <a:prstClr val="black"/>
                </a:solidFill>
                <a:latin typeface="Arial" panose="020B0604020202020204" pitchFamily="34" charset="0"/>
                <a:cs typeface="Arial" panose="020B0604020202020204" pitchFamily="34" charset="0"/>
              </a:rPr>
              <a:t>- Landmarks 6 months stale</a:t>
            </a:r>
          </a:p>
          <a:p>
            <a:pPr defTabSz="914400">
              <a:buFontTx/>
              <a:buChar char="-"/>
            </a:pPr>
            <a:r>
              <a:rPr lang="en-US" sz="2400" dirty="0">
                <a:solidFill>
                  <a:prstClr val="black"/>
                </a:solidFill>
                <a:latin typeface="Arial" panose="020B0604020202020204" pitchFamily="34" charset="0"/>
                <a:cs typeface="Arial" panose="020B0604020202020204" pitchFamily="34" charset="0"/>
              </a:rPr>
              <a:t> Robust</a:t>
            </a:r>
          </a:p>
        </p:txBody>
      </p:sp>
    </p:spTree>
    <p:custDataLst>
      <p:tags r:id="rId1"/>
    </p:custDataLst>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595294765"/>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advTm="1676"/>
    </mc:Choice>
    <mc:Fallback>
      <p:transition spd="slow" advTm="167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1"/>
          <p:cNvSpPr txBox="1">
            <a:spLocks/>
          </p:cNvSpPr>
          <p:nvPr/>
        </p:nvSpPr>
        <p:spPr>
          <a:xfrm>
            <a:off x="318204" y="127311"/>
            <a:ext cx="8825795" cy="50945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3500" dirty="0" smtClean="0">
                <a:solidFill>
                  <a:prstClr val="black"/>
                </a:solidFill>
                <a:latin typeface="Arial" panose="020B0604020202020204" pitchFamily="34" charset="0"/>
                <a:cs typeface="Arial" panose="020B0604020202020204" pitchFamily="34" charset="0"/>
              </a:rPr>
              <a:t>Performance</a:t>
            </a:r>
            <a:endParaRPr lang="en-US" sz="3500" dirty="0">
              <a:solidFill>
                <a:prstClr val="black"/>
              </a:solidFill>
              <a:latin typeface="Arial" panose="020B0604020202020204" pitchFamily="34" charset="0"/>
              <a:cs typeface="Arial" panose="020B0604020202020204" pitchFamily="34" charset="0"/>
            </a:endParaRPr>
          </a:p>
        </p:txBody>
      </p:sp>
      <p:pic>
        <p:nvPicPr>
          <p:cNvPr id="5" name="Picture 4"/>
          <p:cNvPicPr>
            <a:picLocks noChangeAspect="1" noChangeArrowheads="1"/>
          </p:cNvPicPr>
          <p:nvPr/>
        </p:nvPicPr>
        <p:blipFill>
          <a:blip r:embed="rId3">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860777" y="1897790"/>
            <a:ext cx="7558093" cy="4730438"/>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12700">
                <a:solidFill>
                  <a:srgbClr val="000000"/>
                </a:solidFill>
                <a:miter lim="800000"/>
                <a:headEnd/>
                <a:tailEnd/>
              </a14:hiddenLine>
            </a:ext>
          </a:extLst>
        </p:spPr>
      </p:pic>
      <p:sp>
        <p:nvSpPr>
          <p:cNvPr id="6" name="TextBox 5"/>
          <p:cNvSpPr txBox="1"/>
          <p:nvPr/>
        </p:nvSpPr>
        <p:spPr>
          <a:xfrm>
            <a:off x="632178" y="790222"/>
            <a:ext cx="5335115" cy="477054"/>
          </a:xfrm>
          <a:prstGeom prst="rect">
            <a:avLst/>
          </a:prstGeom>
          <a:noFill/>
        </p:spPr>
        <p:txBody>
          <a:bodyPr wrap="none" rtlCol="0">
            <a:spAutoFit/>
          </a:bodyPr>
          <a:lstStyle/>
          <a:p>
            <a:pPr defTabSz="914400"/>
            <a:r>
              <a:rPr lang="en-US" sz="2500" dirty="0">
                <a:solidFill>
                  <a:prstClr val="black"/>
                </a:solidFill>
                <a:latin typeface="Arial" panose="020B0604020202020204" pitchFamily="34" charset="0"/>
                <a:ea typeface="Gungsuh" pitchFamily="18" charset="-127"/>
                <a:cs typeface="Arial" panose="020B0604020202020204" pitchFamily="34" charset="0"/>
              </a:rPr>
              <a:t>Experimentation on 8000 sq. meters</a:t>
            </a:r>
          </a:p>
        </p:txBody>
      </p:sp>
      <p:sp>
        <p:nvSpPr>
          <p:cNvPr id="7" name="TextBox 6"/>
          <p:cNvSpPr txBox="1"/>
          <p:nvPr/>
        </p:nvSpPr>
        <p:spPr>
          <a:xfrm>
            <a:off x="1320799" y="1267276"/>
            <a:ext cx="4921540" cy="707886"/>
          </a:xfrm>
          <a:prstGeom prst="rect">
            <a:avLst/>
          </a:prstGeom>
          <a:noFill/>
        </p:spPr>
        <p:txBody>
          <a:bodyPr wrap="none" rtlCol="0">
            <a:spAutoFit/>
          </a:bodyPr>
          <a:lstStyle/>
          <a:p>
            <a:pPr marL="0" lvl="1" defTabSz="914400"/>
            <a:r>
              <a:rPr lang="en-US" altLang="en-US" sz="2200" dirty="0">
                <a:solidFill>
                  <a:prstClr val="black"/>
                </a:solidFill>
                <a:latin typeface="Arial" panose="020B0604020202020204" pitchFamily="34" charset="0"/>
                <a:ea typeface="Gungsuh" pitchFamily="18" charset="-127"/>
                <a:cs typeface="Arial" panose="020B0604020202020204" pitchFamily="34" charset="0"/>
              </a:rPr>
              <a:t>Shopping mall, ECE and CS buildings</a:t>
            </a:r>
          </a:p>
          <a:p>
            <a:pPr defTabSz="914400"/>
            <a:endParaRPr lang="en-US" dirty="0">
              <a:solidFill>
                <a:prstClr val="black"/>
              </a:solidFill>
              <a:ea typeface="Gungsuh" pitchFamily="18" charset="-127"/>
              <a:cs typeface="Gungsuh" pitchFamily="18" charset="-127"/>
            </a:endParaRPr>
          </a:p>
        </p:txBody>
      </p:sp>
      <p:sp>
        <p:nvSpPr>
          <p:cNvPr id="9" name="Line Callout 2 8"/>
          <p:cNvSpPr/>
          <p:nvPr/>
        </p:nvSpPr>
        <p:spPr>
          <a:xfrm>
            <a:off x="3901425" y="5050114"/>
            <a:ext cx="2065868" cy="362908"/>
          </a:xfrm>
          <a:prstGeom prst="borderCallout2">
            <a:avLst>
              <a:gd name="adj1" fmla="val 49719"/>
              <a:gd name="adj2" fmla="val -4777"/>
              <a:gd name="adj3" fmla="val 49826"/>
              <a:gd name="adj4" fmla="val -22355"/>
              <a:gd name="adj5" fmla="val -332594"/>
              <a:gd name="adj6" fmla="val -75043"/>
            </a:avLst>
          </a:prstGeom>
          <a:solidFill>
            <a:srgbClr val="FF0000"/>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2200" dirty="0">
                <a:solidFill>
                  <a:prstClr val="white"/>
                </a:solidFill>
                <a:latin typeface="Arial" panose="020B0604020202020204" pitchFamily="34" charset="0"/>
                <a:cs typeface="Arial" panose="020B0604020202020204" pitchFamily="34" charset="0"/>
              </a:rPr>
              <a:t>(1.63m, 50%)</a:t>
            </a:r>
          </a:p>
        </p:txBody>
      </p:sp>
      <p:sp>
        <p:nvSpPr>
          <p:cNvPr id="10" name="Oval 9"/>
          <p:cNvSpPr/>
          <p:nvPr/>
        </p:nvSpPr>
        <p:spPr>
          <a:xfrm>
            <a:off x="2246489" y="3759200"/>
            <a:ext cx="214489" cy="214489"/>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2" name="Slide Number Placeholder 1"/>
          <p:cNvSpPr>
            <a:spLocks noGrp="1"/>
          </p:cNvSpPr>
          <p:nvPr>
            <p:ph type="sldNum" sz="quarter" idx="12"/>
          </p:nvPr>
        </p:nvSpPr>
        <p:spPr/>
        <p:txBody>
          <a:bodyPr/>
          <a:lstStyle/>
          <a:p>
            <a:fld id="{08121D26-3776-4CAD-941E-DCE84D7DFAC2}" type="slidenum">
              <a:rPr lang="en-US" smtClean="0">
                <a:solidFill>
                  <a:prstClr val="black">
                    <a:tint val="75000"/>
                  </a:prstClr>
                </a:solidFill>
              </a:rPr>
              <a:pPr/>
              <a:t>33</a:t>
            </a:fld>
            <a:endParaRPr lang="en-US">
              <a:solidFill>
                <a:prstClr val="black">
                  <a:tint val="75000"/>
                </a:prstClr>
              </a:solidFill>
            </a:endParaRPr>
          </a:p>
        </p:txBody>
      </p:sp>
    </p:spTree>
    <p:custDataLst>
      <p:tags r:id="rId1"/>
    </p:custDataLst>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558307199"/>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advTm="55"/>
    </mc:Choice>
    <mc:Fallback>
      <p:transition spd="slow" advTm="5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1142304" y="609600"/>
            <a:ext cx="10306373" cy="6858000"/>
          </a:xfrm>
          <a:prstGeom prst="rect">
            <a:avLst/>
          </a:prstGeom>
        </p:spPr>
      </p:pic>
      <p:sp>
        <p:nvSpPr>
          <p:cNvPr id="4" name="Slide Number Placeholder 3"/>
          <p:cNvSpPr>
            <a:spLocks noGrp="1"/>
          </p:cNvSpPr>
          <p:nvPr>
            <p:ph type="sldNum" sz="quarter" idx="12"/>
          </p:nvPr>
        </p:nvSpPr>
        <p:spPr/>
        <p:txBody>
          <a:bodyPr/>
          <a:lstStyle/>
          <a:p>
            <a:fld id="{08121D26-3776-4CAD-941E-DCE84D7DFAC2}" type="slidenum">
              <a:rPr lang="en-US" smtClean="0">
                <a:solidFill>
                  <a:prstClr val="black">
                    <a:tint val="75000"/>
                  </a:prstClr>
                </a:solidFill>
              </a:rPr>
              <a:pPr/>
              <a:t>34</a:t>
            </a:fld>
            <a:endParaRPr lang="en-US">
              <a:solidFill>
                <a:prstClr val="black">
                  <a:tint val="75000"/>
                </a:prstClr>
              </a:solidFill>
            </a:endParaRPr>
          </a:p>
        </p:txBody>
      </p:sp>
      <p:pic>
        <p:nvPicPr>
          <p:cNvPr id="5" name="Picture 4"/>
          <p:cNvPicPr>
            <a:picLocks noChangeAspect="1"/>
          </p:cNvPicPr>
          <p:nvPr/>
        </p:nvPicPr>
        <p:blipFill rotWithShape="1">
          <a:blip r:embed="rId3"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b="16256"/>
          <a:stretch/>
        </p:blipFill>
        <p:spPr>
          <a:xfrm>
            <a:off x="0" y="-476250"/>
            <a:ext cx="9221219" cy="3238500"/>
          </a:xfrm>
          <a:prstGeom prst="rect">
            <a:avLst/>
          </a:prstGeom>
        </p:spPr>
      </p:pic>
      <p:sp>
        <p:nvSpPr>
          <p:cNvPr id="7" name="4-Point Star 6"/>
          <p:cNvSpPr/>
          <p:nvPr/>
        </p:nvSpPr>
        <p:spPr>
          <a:xfrm>
            <a:off x="7841068" y="1431220"/>
            <a:ext cx="284323" cy="492924"/>
          </a:xfrm>
          <a:prstGeom prst="star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8" name="4-Point Star 7"/>
          <p:cNvSpPr/>
          <p:nvPr/>
        </p:nvSpPr>
        <p:spPr>
          <a:xfrm>
            <a:off x="5078818" y="-29622"/>
            <a:ext cx="284323" cy="492924"/>
          </a:xfrm>
          <a:prstGeom prst="star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9" name="4-Point Star 8"/>
          <p:cNvSpPr/>
          <p:nvPr/>
        </p:nvSpPr>
        <p:spPr>
          <a:xfrm>
            <a:off x="2869018" y="162066"/>
            <a:ext cx="284323" cy="492924"/>
          </a:xfrm>
          <a:prstGeom prst="star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10" name="AutoShape 13"/>
          <p:cNvSpPr>
            <a:spLocks/>
          </p:cNvSpPr>
          <p:nvPr/>
        </p:nvSpPr>
        <p:spPr bwMode="auto">
          <a:xfrm flipV="1">
            <a:off x="779388" y="5349749"/>
            <a:ext cx="311151" cy="581991"/>
          </a:xfrm>
          <a:prstGeom prst="triangle">
            <a:avLst>
              <a:gd name="adj" fmla="val 50000"/>
            </a:avLst>
          </a:prstGeom>
          <a:solidFill>
            <a:srgbClr val="FF0000">
              <a:alpha val="60000"/>
            </a:srgbClr>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11" name="AutoShape 13"/>
          <p:cNvSpPr>
            <a:spLocks/>
          </p:cNvSpPr>
          <p:nvPr/>
        </p:nvSpPr>
        <p:spPr bwMode="auto">
          <a:xfrm flipV="1">
            <a:off x="5182008" y="5489072"/>
            <a:ext cx="284324" cy="511605"/>
          </a:xfrm>
          <a:prstGeom prst="triangle">
            <a:avLst>
              <a:gd name="adj" fmla="val 50000"/>
            </a:avLst>
          </a:prstGeom>
          <a:solidFill>
            <a:srgbClr val="FF0000">
              <a:alpha val="60000"/>
            </a:srgbClr>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12" name="AutoShape 13"/>
          <p:cNvSpPr>
            <a:spLocks/>
          </p:cNvSpPr>
          <p:nvPr/>
        </p:nvSpPr>
        <p:spPr bwMode="auto">
          <a:xfrm flipV="1">
            <a:off x="5734050" y="6081886"/>
            <a:ext cx="361949" cy="693297"/>
          </a:xfrm>
          <a:prstGeom prst="triangle">
            <a:avLst>
              <a:gd name="adj" fmla="val 50000"/>
            </a:avLst>
          </a:prstGeom>
          <a:solidFill>
            <a:srgbClr val="FF0000">
              <a:alpha val="60000"/>
            </a:srgbClr>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13" name="AutoShape 13"/>
          <p:cNvSpPr>
            <a:spLocks/>
          </p:cNvSpPr>
          <p:nvPr/>
        </p:nvSpPr>
        <p:spPr bwMode="auto">
          <a:xfrm flipV="1">
            <a:off x="2121040" y="5611437"/>
            <a:ext cx="252209" cy="596468"/>
          </a:xfrm>
          <a:prstGeom prst="triangle">
            <a:avLst>
              <a:gd name="adj" fmla="val 50000"/>
            </a:avLst>
          </a:prstGeom>
          <a:solidFill>
            <a:srgbClr val="FF0000">
              <a:alpha val="60000"/>
            </a:srgbClr>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14" name="AutoShape 13"/>
          <p:cNvSpPr>
            <a:spLocks/>
          </p:cNvSpPr>
          <p:nvPr/>
        </p:nvSpPr>
        <p:spPr bwMode="auto">
          <a:xfrm flipV="1">
            <a:off x="6695567" y="5996487"/>
            <a:ext cx="304799" cy="719728"/>
          </a:xfrm>
          <a:prstGeom prst="triangle">
            <a:avLst>
              <a:gd name="adj" fmla="val 50000"/>
            </a:avLst>
          </a:prstGeom>
          <a:solidFill>
            <a:srgbClr val="FF0000">
              <a:alpha val="60000"/>
            </a:srgbClr>
          </a:solidFill>
          <a:ln w="25400" cap="flat">
            <a:noFill/>
            <a:miter lim="800000"/>
            <a:headEnd type="none" w="med" len="med"/>
            <a:tailEnd type="none" w="med" len="med"/>
          </a:ln>
          <a:effectLst>
            <a:outerShdw blurRad="76200" dist="63499" dir="5400000" algn="ctr" rotWithShape="0">
              <a:schemeClr val="bg2">
                <a:alpha val="45000"/>
              </a:schemeClr>
            </a:outerShdw>
          </a:effectLst>
        </p:spPr>
        <p:txBody>
          <a:bodyPr lIns="0" tIns="0" rIns="0" bIns="0"/>
          <a:lstStyle/>
          <a:p>
            <a:pPr defTabSz="914400">
              <a:buFont typeface="Wingdings" charset="2"/>
              <a:buChar char="•"/>
              <a:defRPr/>
            </a:pPr>
            <a:endParaRPr lang="en-US">
              <a:solidFill>
                <a:prstClr val="black"/>
              </a:solidFill>
              <a:latin typeface="Comic Sans MS" charset="0"/>
              <a:ea typeface="Gungsuh" pitchFamily="18" charset="-127"/>
              <a:cs typeface="Gungsuh" pitchFamily="18" charset="-127"/>
            </a:endParaRPr>
          </a:p>
        </p:txBody>
      </p:sp>
      <p:sp>
        <p:nvSpPr>
          <p:cNvPr id="15" name="Rectangle 14"/>
          <p:cNvSpPr/>
          <p:nvPr/>
        </p:nvSpPr>
        <p:spPr>
          <a:xfrm>
            <a:off x="-168812" y="2762250"/>
            <a:ext cx="9390031" cy="717575"/>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lvl="1" algn="ctr" defTabSz="914400"/>
            <a:r>
              <a:rPr lang="en-US" altLang="en-US" sz="2800" dirty="0">
                <a:solidFill>
                  <a:prstClr val="black"/>
                </a:solidFill>
                <a:latin typeface="Arial" panose="020B0604020202020204" pitchFamily="34" charset="0"/>
                <a:cs typeface="Arial" panose="020B0604020202020204" pitchFamily="34" charset="0"/>
              </a:rPr>
              <a:t>Indoor environments rich in landmarks </a:t>
            </a:r>
            <a:endParaRPr lang="en-US" sz="2800" dirty="0">
              <a:solidFill>
                <a:prstClr val="black"/>
              </a:solidFill>
              <a:latin typeface="Arial" panose="020B0604020202020204" pitchFamily="34" charset="0"/>
              <a:cs typeface="Arial" panose="020B0604020202020204" pitchFamily="34" charset="0"/>
            </a:endParaRPr>
          </a:p>
        </p:txBody>
      </p:sp>
      <p:sp>
        <p:nvSpPr>
          <p:cNvPr id="16" name="Rectangle 15"/>
          <p:cNvSpPr/>
          <p:nvPr/>
        </p:nvSpPr>
        <p:spPr>
          <a:xfrm>
            <a:off x="3011179" y="3571354"/>
            <a:ext cx="3446771" cy="467246"/>
          </a:xfrm>
          <a:prstGeom prst="rect">
            <a:avLst/>
          </a:prstGeom>
          <a:solidFill>
            <a:schemeClr val="accent1">
              <a:alpha val="93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lvl="1" algn="ctr" defTabSz="914400"/>
            <a:r>
              <a:rPr lang="en-US" altLang="en-US" sz="2500" dirty="0">
                <a:solidFill>
                  <a:prstClr val="black"/>
                </a:solidFill>
                <a:latin typeface="Arial" panose="020B0604020202020204" pitchFamily="34" charset="0"/>
                <a:cs typeface="Arial" panose="020B0604020202020204" pitchFamily="34" charset="0"/>
              </a:rPr>
              <a:t>1.63m accuracy</a:t>
            </a:r>
            <a:endParaRPr lang="en-US" sz="2500" dirty="0">
              <a:solidFill>
                <a:prstClr val="black"/>
              </a:solidFill>
              <a:latin typeface="Arial" panose="020B0604020202020204" pitchFamily="34" charset="0"/>
              <a:cs typeface="Arial" panose="020B0604020202020204" pitchFamily="34" charset="0"/>
            </a:endParaRPr>
          </a:p>
        </p:txBody>
      </p:sp>
      <p:sp>
        <p:nvSpPr>
          <p:cNvPr id="17" name="Rectangle 16"/>
          <p:cNvSpPr/>
          <p:nvPr/>
        </p:nvSpPr>
        <p:spPr>
          <a:xfrm>
            <a:off x="3011179" y="4690630"/>
            <a:ext cx="3446771" cy="466248"/>
          </a:xfrm>
          <a:prstGeom prst="rect">
            <a:avLst/>
          </a:prstGeom>
          <a:solidFill>
            <a:schemeClr val="accent1">
              <a:alpha val="93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lvl="1" algn="ctr" defTabSz="914400"/>
            <a:r>
              <a:rPr lang="en-US" altLang="en-US" sz="2500" dirty="0">
                <a:solidFill>
                  <a:prstClr val="black"/>
                </a:solidFill>
                <a:latin typeface="Arial" panose="020B0604020202020204" pitchFamily="34" charset="0"/>
                <a:cs typeface="Arial" panose="020B0604020202020204" pitchFamily="34" charset="0"/>
              </a:rPr>
              <a:t>No calibration needed</a:t>
            </a:r>
            <a:endParaRPr lang="en-US" sz="2500" dirty="0">
              <a:solidFill>
                <a:prstClr val="black"/>
              </a:solidFill>
              <a:latin typeface="Arial" panose="020B0604020202020204" pitchFamily="34" charset="0"/>
              <a:cs typeface="Arial" panose="020B0604020202020204" pitchFamily="34" charset="0"/>
            </a:endParaRPr>
          </a:p>
        </p:txBody>
      </p:sp>
      <p:sp>
        <p:nvSpPr>
          <p:cNvPr id="18" name="Rectangle 17"/>
          <p:cNvSpPr/>
          <p:nvPr/>
        </p:nvSpPr>
        <p:spPr>
          <a:xfrm>
            <a:off x="3011179" y="4141701"/>
            <a:ext cx="3448296" cy="457200"/>
          </a:xfrm>
          <a:prstGeom prst="rect">
            <a:avLst/>
          </a:prstGeom>
          <a:solidFill>
            <a:schemeClr val="accent1">
              <a:alpha val="93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lvl="1" algn="ctr" defTabSz="914400"/>
            <a:r>
              <a:rPr lang="en-US" altLang="en-US" sz="2500" dirty="0">
                <a:solidFill>
                  <a:prstClr val="black"/>
                </a:solidFill>
                <a:latin typeface="Arial" panose="020B0604020202020204" pitchFamily="34" charset="0"/>
                <a:cs typeface="Arial" panose="020B0604020202020204" pitchFamily="34" charset="0"/>
              </a:rPr>
              <a:t>No infrastructure cost</a:t>
            </a:r>
            <a:endParaRPr lang="en-US" sz="25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344388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500"/>
                                        <p:tgtEl>
                                          <p:spTgt spid="15"/>
                                        </p:tgtEl>
                                      </p:cBhvr>
                                    </p:animEffect>
                                  </p:childTnLst>
                                </p:cTn>
                              </p:par>
                              <p:par>
                                <p:cTn id="12" presetID="22" presetClass="entr" presetSubtype="4" fill="hold" grpId="0" nodeType="with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wipe(down)">
                                      <p:cBhvr>
                                        <p:cTn id="14" dur="500"/>
                                        <p:tgtEl>
                                          <p:spTgt spid="11"/>
                                        </p:tgtEl>
                                      </p:cBhvr>
                                    </p:animEffect>
                                  </p:childTnLst>
                                </p:cTn>
                              </p:par>
                              <p:par>
                                <p:cTn id="15" presetID="22" presetClass="entr" presetSubtype="4"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wipe(down)">
                                      <p:cBhvr>
                                        <p:cTn id="17" dur="500"/>
                                        <p:tgtEl>
                                          <p:spTgt spid="14"/>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wipe(down)">
                                      <p:cBhvr>
                                        <p:cTn id="20" dur="500"/>
                                        <p:tgtEl>
                                          <p:spTgt spid="12"/>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wipe(down)">
                                      <p:cBhvr>
                                        <p:cTn id="23" dur="500"/>
                                        <p:tgtEl>
                                          <p:spTgt spid="13"/>
                                        </p:tgtEl>
                                      </p:cBhvr>
                                    </p:animEffect>
                                  </p:childTnLst>
                                </p:cTn>
                              </p:par>
                              <p:par>
                                <p:cTn id="24" presetID="22" presetClass="entr" presetSubtype="4" fill="hold" grpId="0"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wipe(down)">
                                      <p:cBhvr>
                                        <p:cTn id="26" dur="500"/>
                                        <p:tgtEl>
                                          <p:spTgt spid="10"/>
                                        </p:tgtEl>
                                      </p:cBhvr>
                                    </p:animEffec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P spid="15" grpId="0" animBg="1"/>
      <p:bldP spid="16" grpId="0" animBg="1"/>
      <p:bldP spid="17" grpId="0" animBg="1"/>
      <p:bldP spid="18" grpId="0" animBg="1"/>
    </p:bldLst>
  </p:timing>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 name="for explanation">
            <a:hlinkClick r:id="" action="ppaction://media"/>
          </p:cNvPr>
          <p:cNvPicPr/>
          <p:nvPr>
            <a:videoFile r:link=""/>
            <p:extLst>
              <p:ext uri="{DAA4B4D4-6D71-4841-9C94-3DE7FCFB9230}">
                <p14:media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r:embed="rId4">
                  <p14:trim end="35834.6666"/>
                </p14:media>
              </p:ext>
            </p:extLst>
          </p:nvPr>
        </p:nvPicPr>
        <p:blipFill rotWithShape="1">
          <a:blip r:embed="rId5"/>
          <a:srcRect t="604" b="1272"/>
          <a:stretch>
            <a:fillRect/>
          </a:stretch>
        </p:blipFill>
        <p:spPr>
          <a:xfrm>
            <a:off x="2204450" y="972941"/>
            <a:ext cx="6964950" cy="3938954"/>
          </a:xfrm>
          <a:prstGeom prst="rect">
            <a:avLst/>
          </a:prstGeom>
        </p:spPr>
      </p:pic>
      <p:sp>
        <p:nvSpPr>
          <p:cNvPr id="5" name="Title 1"/>
          <p:cNvSpPr txBox="1">
            <a:spLocks/>
          </p:cNvSpPr>
          <p:nvPr/>
        </p:nvSpPr>
        <p:spPr>
          <a:xfrm>
            <a:off x="318204" y="127311"/>
            <a:ext cx="8825795" cy="50945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500" dirty="0">
                <a:solidFill>
                  <a:prstClr val="black"/>
                </a:solidFill>
                <a:latin typeface="Arial" panose="020B0604020202020204" pitchFamily="34" charset="0"/>
                <a:cs typeface="Arial" panose="020B0604020202020204" pitchFamily="34" charset="0"/>
              </a:rPr>
              <a:t>Beyond the Prototype</a:t>
            </a:r>
          </a:p>
        </p:txBody>
      </p:sp>
      <p:sp>
        <p:nvSpPr>
          <p:cNvPr id="8" name="Rectangle 7"/>
          <p:cNvSpPr/>
          <p:nvPr/>
        </p:nvSpPr>
        <p:spPr>
          <a:xfrm>
            <a:off x="371100" y="5080956"/>
            <a:ext cx="2414840" cy="430887"/>
          </a:xfrm>
          <a:prstGeom prst="rect">
            <a:avLst/>
          </a:prstGeom>
        </p:spPr>
        <p:txBody>
          <a:bodyPr wrap="square">
            <a:spAutoFit/>
          </a:bodyPr>
          <a:lstStyle/>
          <a:p>
            <a:pPr defTabSz="914400"/>
            <a:r>
              <a:rPr lang="en-US" altLang="en-US" sz="2200" b="1" dirty="0">
                <a:solidFill>
                  <a:prstClr val="black"/>
                </a:solidFill>
                <a:latin typeface="Arial" panose="020B0604020202020204" pitchFamily="34" charset="0"/>
                <a:ea typeface="Gungsuh" pitchFamily="18" charset="-127"/>
                <a:cs typeface="Arial" panose="020B0604020202020204" pitchFamily="34" charset="0"/>
              </a:rPr>
              <a:t>Demo at</a:t>
            </a:r>
          </a:p>
        </p:txBody>
      </p:sp>
      <p:pic>
        <p:nvPicPr>
          <p:cNvPr id="11" name="Picture 10"/>
          <p:cNvPicPr>
            <a:picLocks noChangeAspect="1"/>
          </p:cNvPicPr>
          <p:nvPr/>
        </p:nvPicPr>
        <p:blipFill>
          <a:blip r:embed="rId6"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1739302" y="5082669"/>
            <a:ext cx="798301" cy="527206"/>
          </a:xfrm>
          <a:prstGeom prst="rect">
            <a:avLst/>
          </a:prstGeom>
        </p:spPr>
      </p:pic>
      <p:pic>
        <p:nvPicPr>
          <p:cNvPr id="12" name="Picture 11"/>
          <p:cNvPicPr>
            <a:picLocks noChangeAspect="1"/>
          </p:cNvPicPr>
          <p:nvPr/>
        </p:nvPicPr>
        <p:blipFill>
          <a:blip r:embed="rId7"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2741983" y="5164835"/>
            <a:ext cx="1190782" cy="392363"/>
          </a:xfrm>
          <a:prstGeom prst="rect">
            <a:avLst/>
          </a:prstGeom>
        </p:spPr>
      </p:pic>
      <p:pic>
        <p:nvPicPr>
          <p:cNvPr id="13" name="Picture 12"/>
          <p:cNvPicPr>
            <a:picLocks noChangeAspect="1"/>
          </p:cNvPicPr>
          <p:nvPr/>
        </p:nvPicPr>
        <p:blipFill>
          <a:blip r:embed="rId8"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4154142" y="5054323"/>
            <a:ext cx="916648" cy="515156"/>
          </a:xfrm>
          <a:prstGeom prst="rect">
            <a:avLst/>
          </a:prstGeom>
        </p:spPr>
      </p:pic>
      <p:pic>
        <p:nvPicPr>
          <p:cNvPr id="14" name="Picture 13"/>
          <p:cNvPicPr>
            <a:picLocks noChangeAspect="1"/>
          </p:cNvPicPr>
          <p:nvPr/>
        </p:nvPicPr>
        <p:blipFill>
          <a:blip r:embed="rId9"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5292168" y="5060726"/>
            <a:ext cx="1845852" cy="528908"/>
          </a:xfrm>
          <a:prstGeom prst="rect">
            <a:avLst/>
          </a:prstGeom>
        </p:spPr>
      </p:pic>
      <p:sp>
        <p:nvSpPr>
          <p:cNvPr id="15" name="Rectangle 14"/>
          <p:cNvSpPr/>
          <p:nvPr/>
        </p:nvSpPr>
        <p:spPr>
          <a:xfrm>
            <a:off x="7165956" y="4982663"/>
            <a:ext cx="659399" cy="523220"/>
          </a:xfrm>
          <a:prstGeom prst="rect">
            <a:avLst/>
          </a:prstGeom>
        </p:spPr>
        <p:txBody>
          <a:bodyPr wrap="square">
            <a:spAutoFit/>
          </a:bodyPr>
          <a:lstStyle/>
          <a:p>
            <a:pPr defTabSz="914400"/>
            <a:r>
              <a:rPr lang="en-US" altLang="en-US" sz="2800" dirty="0">
                <a:solidFill>
                  <a:prstClr val="black"/>
                </a:solidFill>
                <a:latin typeface="Arial" panose="020B0604020202020204" pitchFamily="34" charset="0"/>
                <a:ea typeface="Gungsuh" pitchFamily="18" charset="-127"/>
                <a:cs typeface="Arial" panose="020B0604020202020204" pitchFamily="34" charset="0"/>
              </a:rPr>
              <a:t>…</a:t>
            </a:r>
          </a:p>
        </p:txBody>
      </p:sp>
      <p:sp>
        <p:nvSpPr>
          <p:cNvPr id="17" name="Rectangle 16"/>
          <p:cNvSpPr/>
          <p:nvPr/>
        </p:nvSpPr>
        <p:spPr>
          <a:xfrm>
            <a:off x="1687453" y="5688182"/>
            <a:ext cx="5862599" cy="434876"/>
          </a:xfrm>
          <a:prstGeom prst="rect">
            <a:avLst/>
          </a:prstGeom>
          <a:solidFill>
            <a:srgbClr val="F49A2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914400"/>
            <a:r>
              <a:rPr lang="en-US" sz="2000" b="1" dirty="0">
                <a:solidFill>
                  <a:prstClr val="black"/>
                </a:solidFill>
                <a:latin typeface="Arial" panose="020B0604020202020204" pitchFamily="34" charset="0"/>
                <a:cs typeface="Arial" panose="020B0604020202020204" pitchFamily="34" charset="0"/>
              </a:rPr>
              <a:t>Samsung recently purchased research license</a:t>
            </a:r>
          </a:p>
        </p:txBody>
      </p:sp>
      <p:sp>
        <p:nvSpPr>
          <p:cNvPr id="19" name="Rectangle 18"/>
          <p:cNvSpPr/>
          <p:nvPr/>
        </p:nvSpPr>
        <p:spPr>
          <a:xfrm>
            <a:off x="458082" y="6227391"/>
            <a:ext cx="2414840" cy="430887"/>
          </a:xfrm>
          <a:prstGeom prst="rect">
            <a:avLst/>
          </a:prstGeom>
        </p:spPr>
        <p:txBody>
          <a:bodyPr wrap="square">
            <a:spAutoFit/>
          </a:bodyPr>
          <a:lstStyle/>
          <a:p>
            <a:pPr defTabSz="914400"/>
            <a:r>
              <a:rPr lang="en-US" altLang="en-US" sz="2200" b="1" dirty="0">
                <a:solidFill>
                  <a:prstClr val="black"/>
                </a:solidFill>
                <a:latin typeface="Arial" panose="020B0604020202020204" pitchFamily="34" charset="0"/>
                <a:ea typeface="Gungsuh" pitchFamily="18" charset="-127"/>
                <a:cs typeface="Arial" panose="020B0604020202020204" pitchFamily="34" charset="0"/>
              </a:rPr>
              <a:t>Media</a:t>
            </a:r>
          </a:p>
        </p:txBody>
      </p:sp>
      <p:pic>
        <p:nvPicPr>
          <p:cNvPr id="9" name="Picture 8"/>
          <p:cNvPicPr>
            <a:picLocks noChangeAspect="1"/>
          </p:cNvPicPr>
          <p:nvPr/>
        </p:nvPicPr>
        <p:blipFill>
          <a:blip r:embed="rId10">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1565344" y="6277597"/>
            <a:ext cx="1212824" cy="340289"/>
          </a:xfrm>
          <a:prstGeom prst="rect">
            <a:avLst/>
          </a:prstGeom>
        </p:spPr>
      </p:pic>
      <p:pic>
        <p:nvPicPr>
          <p:cNvPr id="10" name="Picture 9"/>
          <p:cNvPicPr>
            <a:picLocks noChangeAspect="1"/>
          </p:cNvPicPr>
          <p:nvPr/>
        </p:nvPicPr>
        <p:blipFill>
          <a:blip r:embed="rId11"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4796149" y="6289398"/>
            <a:ext cx="1309672" cy="333096"/>
          </a:xfrm>
          <a:prstGeom prst="rect">
            <a:avLst/>
          </a:prstGeom>
        </p:spPr>
      </p:pic>
      <p:pic>
        <p:nvPicPr>
          <p:cNvPr id="21" name="Picture 20"/>
          <p:cNvPicPr>
            <a:picLocks noChangeAspect="1"/>
          </p:cNvPicPr>
          <p:nvPr/>
        </p:nvPicPr>
        <p:blipFill>
          <a:blip r:embed="rId12"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2987918" y="6289398"/>
            <a:ext cx="1598480" cy="328488"/>
          </a:xfrm>
          <a:prstGeom prst="rect">
            <a:avLst/>
          </a:prstGeom>
        </p:spPr>
      </p:pic>
      <p:sp>
        <p:nvSpPr>
          <p:cNvPr id="24" name="Rectangle 23"/>
          <p:cNvSpPr/>
          <p:nvPr/>
        </p:nvSpPr>
        <p:spPr>
          <a:xfrm>
            <a:off x="7826104" y="6135058"/>
            <a:ext cx="659399" cy="523220"/>
          </a:xfrm>
          <a:prstGeom prst="rect">
            <a:avLst/>
          </a:prstGeom>
        </p:spPr>
        <p:txBody>
          <a:bodyPr wrap="square">
            <a:spAutoFit/>
          </a:bodyPr>
          <a:lstStyle/>
          <a:p>
            <a:pPr defTabSz="914400"/>
            <a:r>
              <a:rPr lang="en-US" altLang="en-US" sz="2800" dirty="0">
                <a:solidFill>
                  <a:prstClr val="black"/>
                </a:solidFill>
                <a:latin typeface="Arial" panose="020B0604020202020204" pitchFamily="34" charset="0"/>
                <a:ea typeface="Gungsuh" pitchFamily="18" charset="-127"/>
                <a:cs typeface="Arial" panose="020B0604020202020204" pitchFamily="34" charset="0"/>
              </a:rPr>
              <a:t>…</a:t>
            </a:r>
          </a:p>
        </p:txBody>
      </p:sp>
      <p:pic>
        <p:nvPicPr>
          <p:cNvPr id="4" name="Picture 3"/>
          <p:cNvPicPr>
            <a:picLocks noChangeAspect="1"/>
          </p:cNvPicPr>
          <p:nvPr/>
        </p:nvPicPr>
        <p:blipFill>
          <a:blip r:embed="rId13"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6315572" y="6227391"/>
            <a:ext cx="1590404" cy="494085"/>
          </a:xfrm>
          <a:prstGeom prst="rect">
            <a:avLst/>
          </a:prstGeom>
        </p:spPr>
      </p:pic>
      <p:sp>
        <p:nvSpPr>
          <p:cNvPr id="6" name="Slide Number Placeholder 5"/>
          <p:cNvSpPr>
            <a:spLocks noGrp="1"/>
          </p:cNvSpPr>
          <p:nvPr>
            <p:ph type="sldNum" sz="quarter" idx="12"/>
          </p:nvPr>
        </p:nvSpPr>
        <p:spPr/>
        <p:txBody>
          <a:bodyPr/>
          <a:lstStyle/>
          <a:p>
            <a:fld id="{08121D26-3776-4CAD-941E-DCE84D7DFAC2}" type="slidenum">
              <a:rPr lang="en-US" smtClean="0">
                <a:solidFill>
                  <a:prstClr val="black">
                    <a:tint val="75000"/>
                  </a:prstClr>
                </a:solidFill>
              </a:rPr>
              <a:pPr/>
              <a:t>35</a:t>
            </a:fld>
            <a:endParaRPr lang="en-US">
              <a:solidFill>
                <a:prstClr val="black">
                  <a:tint val="75000"/>
                </a:prstClr>
              </a:solidFill>
            </a:endParaRPr>
          </a:p>
        </p:txBody>
      </p:sp>
      <p:pic>
        <p:nvPicPr>
          <p:cNvPr id="16" name="UnLoc Demonstration">
            <a:hlinkClick r:id="" action="ppaction://media"/>
          </p:cNvPr>
          <p:cNvPicPr/>
          <p:nvPr>
            <a:videoFile r:link=""/>
            <p:extLst>
              <p:ext uri="{DAA4B4D4-6D71-4841-9C94-3DE7FCFB9230}">
                <p14:media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r:embed="rId14">
                  <p14:trim st="24967" end="258472"/>
                </p14:media>
              </p:ext>
            </p:extLst>
          </p:nvPr>
        </p:nvPicPr>
        <p:blipFill>
          <a:blip r:embed="rId15"/>
          <a:stretch>
            <a:fillRect/>
          </a:stretch>
        </p:blipFill>
        <p:spPr>
          <a:xfrm>
            <a:off x="1085106" y="972941"/>
            <a:ext cx="7002584" cy="3938954"/>
          </a:xfrm>
          <a:prstGeom prst="rect">
            <a:avLst/>
          </a:prstGeom>
        </p:spPr>
      </p:pic>
    </p:spTree>
    <p:custDataLst>
      <p:tags r:id="rId1"/>
    </p:custDataLst>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949051060"/>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advTm="42"/>
    </mc:Choice>
    <mc:Fallback>
      <p:transition spd="slow" advTm="4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986"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2.5E-6 4.81481E-6 L -0.65156 0.00069 " pathEditMode="relative" rAng="0" ptsTypes="AA">
                                      <p:cBhvr>
                                        <p:cTn id="10" dur="1000" fill="hold"/>
                                        <p:tgtEl>
                                          <p:spTgt spid="16"/>
                                        </p:tgtEl>
                                        <p:attrNameLst>
                                          <p:attrName>ppt_x</p:attrName>
                                          <p:attrName>ppt_y</p:attrName>
                                        </p:attrNameLst>
                                      </p:cBhvr>
                                      <p:rCtr x="-32587" y="23"/>
                                    </p:animMotion>
                                  </p:childTnLst>
                                </p:cTn>
                              </p:par>
                            </p:childTnLst>
                          </p:cTn>
                        </p:par>
                        <p:par>
                          <p:cTn id="11" fill="hold">
                            <p:stCondLst>
                              <p:cond delay="1000"/>
                            </p:stCondLst>
                            <p:childTnLst>
                              <p:par>
                                <p:cTn id="12" presetID="1" presetClass="entr" presetSubtype="0" fill="hold" nodeType="afterEffect">
                                  <p:stCondLst>
                                    <p:cond delay="0"/>
                                  </p:stCondLst>
                                  <p:childTnLst>
                                    <p:set>
                                      <p:cBhvr>
                                        <p:cTn id="13" dur="1" fill="hold">
                                          <p:stCondLst>
                                            <p:cond delay="0"/>
                                          </p:stCondLst>
                                        </p:cTn>
                                        <p:tgtEl>
                                          <p:spTgt spid="20"/>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mediacall" presetSubtype="0" fill="hold" nodeType="clickEffect">
                                  <p:stCondLst>
                                    <p:cond delay="0"/>
                                  </p:stCondLst>
                                  <p:childTnLst>
                                    <p:cmd type="call" cmd="playFrom(0.0)">
                                      <p:cBhvr>
                                        <p:cTn id="17" dur="15332"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8" fill="hold" display="0">
                  <p:stCondLst>
                    <p:cond delay="indefinite"/>
                  </p:stCondLst>
                </p:cTn>
                <p:tgtEl>
                  <p:spTgt spid="20"/>
                </p:tgtEl>
              </p:cMediaNode>
            </p:video>
            <p:video>
              <p:cMediaNode vol="80000" mute="1">
                <p:cTn id="19" fill="hold" display="0">
                  <p:stCondLst>
                    <p:cond delay="indefinite"/>
                  </p:stCondLst>
                </p:cTn>
                <p:tgtEl>
                  <p:spTgt spid="16"/>
                </p:tgtEl>
              </p:cMediaNode>
            </p:video>
          </p:childTnLst>
        </p:cTn>
      </p:par>
    </p:tnLst>
  </p:timing>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 name="Picture 2" descr="walking_girl_handup_6.jpg"/>
          <p:cNvPicPr>
            <a:picLocks noChangeAspect="1"/>
          </p:cNvPicPr>
          <p:nvPr/>
        </p:nvPicPr>
        <p:blipFill rotWithShape="1">
          <a:blip r:embed="rId3">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l="18334" t="5462" r="14507" b="5339"/>
          <a:stretch/>
        </p:blipFill>
        <p:spPr>
          <a:xfrm>
            <a:off x="3646731" y="1253366"/>
            <a:ext cx="2769525" cy="5057758"/>
          </a:xfrm>
          <a:prstGeom prst="rect">
            <a:avLst/>
          </a:prstGeom>
        </p:spPr>
      </p:pic>
      <p:pic>
        <p:nvPicPr>
          <p:cNvPr id="4" name="Picture 3" descr="pocketPhone_6.png"/>
          <p:cNvPicPr>
            <a:picLocks noChangeAspect="1"/>
          </p:cNvPicPr>
          <p:nvPr/>
        </p:nvPicPr>
        <p:blipFill rotWithShape="1">
          <a:blip r:embed="rId4">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l="28106" t="3886" r="14421" b="6379"/>
          <a:stretch/>
        </p:blipFill>
        <p:spPr>
          <a:xfrm>
            <a:off x="601524" y="1253365"/>
            <a:ext cx="2289134" cy="4914387"/>
          </a:xfrm>
          <a:prstGeom prst="rect">
            <a:avLst/>
          </a:prstGeom>
        </p:spPr>
      </p:pic>
      <p:pic>
        <p:nvPicPr>
          <p:cNvPr id="5" name="Picture 4" descr="walkingGirl_BackpakPhone_6.jpg"/>
          <p:cNvPicPr>
            <a:picLocks noChangeAspect="1"/>
          </p:cNvPicPr>
          <p:nvPr/>
        </p:nvPicPr>
        <p:blipFill rotWithShape="1">
          <a:blip r:embed="rId5">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l="25881" t="3560" r="21060" b="8636"/>
          <a:stretch/>
        </p:blipFill>
        <p:spPr>
          <a:xfrm>
            <a:off x="6516510" y="1253366"/>
            <a:ext cx="2289133" cy="5057758"/>
          </a:xfrm>
          <a:prstGeom prst="rect">
            <a:avLst/>
          </a:prstGeom>
        </p:spPr>
      </p:pic>
      <p:sp>
        <p:nvSpPr>
          <p:cNvPr id="14" name="Right Arrow 13"/>
          <p:cNvSpPr/>
          <p:nvPr/>
        </p:nvSpPr>
        <p:spPr>
          <a:xfrm rot="10800000">
            <a:off x="2589895" y="2346266"/>
            <a:ext cx="1021268" cy="518704"/>
          </a:xfrm>
          <a:prstGeom prst="rightArrow">
            <a:avLst/>
          </a:prstGeom>
          <a:gradFill flip="none" rotWithShape="1">
            <a:gsLst>
              <a:gs pos="10000">
                <a:schemeClr val="accent1"/>
              </a:gs>
              <a:gs pos="1000">
                <a:srgbClr val="FFFFFF"/>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400"/>
            <a:endParaRPr lang="en-US">
              <a:solidFill>
                <a:prstClr val="white"/>
              </a:solidFill>
            </a:endParaRPr>
          </a:p>
        </p:txBody>
      </p:sp>
      <p:pic>
        <p:nvPicPr>
          <p:cNvPr id="18" name="Picture 17" descr="axes_3.png"/>
          <p:cNvPicPr>
            <a:picLocks noChangeAspect="1"/>
          </p:cNvPicPr>
          <p:nvPr/>
        </p:nvPicPr>
        <p:blipFill>
          <a:blip r:embed="rId6">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rot="18230455" flipV="1">
            <a:off x="1371788" y="2802838"/>
            <a:ext cx="1682844" cy="1339927"/>
          </a:xfrm>
          <a:prstGeom prst="rect">
            <a:avLst/>
          </a:prstGeom>
        </p:spPr>
      </p:pic>
      <p:pic>
        <p:nvPicPr>
          <p:cNvPr id="20" name="Picture 19" descr="axes_3.png"/>
          <p:cNvPicPr>
            <a:picLocks noChangeAspect="1"/>
          </p:cNvPicPr>
          <p:nvPr/>
        </p:nvPicPr>
        <p:blipFill>
          <a:blip r:embed="rId6">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rot="1143621" flipH="1">
            <a:off x="3017051" y="1620760"/>
            <a:ext cx="1664923" cy="1364415"/>
          </a:xfrm>
          <a:prstGeom prst="rect">
            <a:avLst/>
          </a:prstGeom>
        </p:spPr>
      </p:pic>
      <p:sp>
        <p:nvSpPr>
          <p:cNvPr id="21" name="Right Arrow 20"/>
          <p:cNvSpPr/>
          <p:nvPr/>
        </p:nvSpPr>
        <p:spPr>
          <a:xfrm rot="10800000">
            <a:off x="317515" y="3356215"/>
            <a:ext cx="1021268" cy="518704"/>
          </a:xfrm>
          <a:prstGeom prst="rightArrow">
            <a:avLst/>
          </a:prstGeom>
          <a:gradFill flip="none" rotWithShape="1">
            <a:gsLst>
              <a:gs pos="10000">
                <a:schemeClr val="accent1"/>
              </a:gs>
              <a:gs pos="1000">
                <a:srgbClr val="FFFFFF"/>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400"/>
            <a:endParaRPr lang="en-US">
              <a:solidFill>
                <a:prstClr val="white"/>
              </a:solidFill>
            </a:endParaRPr>
          </a:p>
        </p:txBody>
      </p:sp>
      <p:sp>
        <p:nvSpPr>
          <p:cNvPr id="22" name="Right Arrow 21"/>
          <p:cNvSpPr/>
          <p:nvPr/>
        </p:nvSpPr>
        <p:spPr>
          <a:xfrm rot="10800000">
            <a:off x="6516510" y="2848259"/>
            <a:ext cx="1669632" cy="518704"/>
          </a:xfrm>
          <a:prstGeom prst="rightArrow">
            <a:avLst/>
          </a:prstGeom>
          <a:gradFill flip="none" rotWithShape="1">
            <a:gsLst>
              <a:gs pos="10000">
                <a:schemeClr val="accent1"/>
              </a:gs>
              <a:gs pos="1000">
                <a:srgbClr val="FFFFFF"/>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400"/>
            <a:endParaRPr lang="en-US">
              <a:solidFill>
                <a:prstClr val="white"/>
              </a:solidFill>
            </a:endParaRPr>
          </a:p>
        </p:txBody>
      </p:sp>
      <p:pic>
        <p:nvPicPr>
          <p:cNvPr id="19" name="Picture 18" descr="axes_3.png"/>
          <p:cNvPicPr>
            <a:picLocks noChangeAspect="1"/>
          </p:cNvPicPr>
          <p:nvPr/>
        </p:nvPicPr>
        <p:blipFill>
          <a:blip r:embed="rId6">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rot="16669060" flipH="1">
            <a:off x="7255710" y="2603547"/>
            <a:ext cx="1627072" cy="1364414"/>
          </a:xfrm>
          <a:prstGeom prst="rect">
            <a:avLst/>
          </a:prstGeom>
        </p:spPr>
      </p:pic>
      <p:sp>
        <p:nvSpPr>
          <p:cNvPr id="2" name="Slide Number Placeholder 1"/>
          <p:cNvSpPr>
            <a:spLocks noGrp="1"/>
          </p:cNvSpPr>
          <p:nvPr>
            <p:ph type="sldNum" sz="quarter" idx="12"/>
          </p:nvPr>
        </p:nvSpPr>
        <p:spPr/>
        <p:txBody>
          <a:bodyPr/>
          <a:lstStyle/>
          <a:p>
            <a:fld id="{4BEC1500-998D-864B-88E2-D66FD55DDA02}" type="slidenum">
              <a:rPr lang="en-US" smtClean="0">
                <a:solidFill>
                  <a:prstClr val="black">
                    <a:tint val="75000"/>
                  </a:prstClr>
                </a:solidFill>
              </a:rPr>
              <a:pPr/>
              <a:t>36</a:t>
            </a:fld>
            <a:endParaRPr lang="en-US">
              <a:solidFill>
                <a:prstClr val="black">
                  <a:tint val="75000"/>
                </a:prstClr>
              </a:solidFill>
            </a:endParaRPr>
          </a:p>
        </p:txBody>
      </p:sp>
      <p:sp>
        <p:nvSpPr>
          <p:cNvPr id="13" name="TextBox 12"/>
          <p:cNvSpPr txBox="1"/>
          <p:nvPr/>
        </p:nvSpPr>
        <p:spPr>
          <a:xfrm>
            <a:off x="391515" y="5645708"/>
            <a:ext cx="8290678" cy="584776"/>
          </a:xfrm>
          <a:prstGeom prst="rect">
            <a:avLst/>
          </a:prstGeom>
          <a:solidFill>
            <a:srgbClr val="F49A22"/>
          </a:solidFill>
          <a:ln w="28575" cmpd="sng">
            <a:noFill/>
          </a:ln>
        </p:spPr>
        <p:txBody>
          <a:bodyPr wrap="square" rtlCol="0">
            <a:spAutoFit/>
          </a:bodyPr>
          <a:lstStyle/>
          <a:p>
            <a:pPr algn="ctr" defTabSz="914400"/>
            <a:r>
              <a:rPr lang="en-US" sz="3200" dirty="0">
                <a:solidFill>
                  <a:prstClr val="black"/>
                </a:solidFill>
                <a:latin typeface="Abel"/>
                <a:ea typeface="Gungsuh" pitchFamily="18" charset="-127"/>
                <a:cs typeface="Abel"/>
              </a:rPr>
              <a:t>Compass Direction </a:t>
            </a:r>
            <a:r>
              <a:rPr lang="en-US" sz="3200" dirty="0">
                <a:solidFill>
                  <a:prstClr val="black"/>
                </a:solidFill>
                <a:latin typeface="ＭＳ ゴシック"/>
                <a:ea typeface="ＭＳ ゴシック"/>
                <a:cs typeface="ＭＳ ゴシック"/>
              </a:rPr>
              <a:t>≠ </a:t>
            </a:r>
            <a:r>
              <a:rPr lang="en-US" sz="3200" dirty="0">
                <a:solidFill>
                  <a:prstClr val="black"/>
                </a:solidFill>
                <a:latin typeface="Abel"/>
                <a:ea typeface="Gungsuh" pitchFamily="18" charset="-127"/>
                <a:cs typeface="Abel"/>
              </a:rPr>
              <a:t>Walking Direction</a:t>
            </a:r>
          </a:p>
        </p:txBody>
      </p:sp>
      <p:sp>
        <p:nvSpPr>
          <p:cNvPr id="16" name="Title 1"/>
          <p:cNvSpPr txBox="1">
            <a:spLocks/>
          </p:cNvSpPr>
          <p:nvPr/>
        </p:nvSpPr>
        <p:spPr>
          <a:xfrm>
            <a:off x="318204" y="127311"/>
            <a:ext cx="8825795" cy="50945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3500" dirty="0" smtClean="0">
                <a:solidFill>
                  <a:prstClr val="black"/>
                </a:solidFill>
                <a:latin typeface="Arial" panose="020B0604020202020204" pitchFamily="34" charset="0"/>
                <a:cs typeface="Arial" panose="020B0604020202020204" pitchFamily="34" charset="0"/>
              </a:rPr>
              <a:t>Walking Direction ?</a:t>
            </a:r>
            <a:endParaRPr lang="en-US" sz="35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53908223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 name="WalkCompass Demo- Rotating the phone">
            <a:hlinkClick r:id="" action="ppaction://media"/>
          </p:cNvPr>
          <p:cNvPicPr/>
          <p:nvPr>
            <a:videoFile r:link=""/>
            <p:extLst>
              <p:ext uri="{DAA4B4D4-6D71-4841-9C94-3DE7FCFB9230}">
                <p14:media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r:embed="rId3">
                  <p14:trim end="794.3333"/>
                </p14:media>
              </p:ext>
            </p:extLst>
          </p:nvPr>
        </p:nvPicPr>
        <p:blipFill>
          <a:blip r:embed="rId4"/>
          <a:stretch>
            <a:fillRect/>
          </a:stretch>
        </p:blipFill>
        <p:spPr>
          <a:xfrm>
            <a:off x="0" y="827630"/>
            <a:ext cx="9144000" cy="5143500"/>
          </a:xfrm>
          <a:prstGeom prst="rect">
            <a:avLst/>
          </a:prstGeom>
        </p:spPr>
      </p:pic>
      <p:sp>
        <p:nvSpPr>
          <p:cNvPr id="2" name="Slide Number Placeholder 1"/>
          <p:cNvSpPr>
            <a:spLocks noGrp="1"/>
          </p:cNvSpPr>
          <p:nvPr>
            <p:ph type="sldNum" sz="quarter" idx="12"/>
          </p:nvPr>
        </p:nvSpPr>
        <p:spPr/>
        <p:txBody>
          <a:bodyPr/>
          <a:lstStyle/>
          <a:p>
            <a:fld id="{08121D26-3776-4CAD-941E-DCE84D7DFAC2}" type="slidenum">
              <a:rPr lang="en-US" smtClean="0">
                <a:solidFill>
                  <a:prstClr val="black">
                    <a:tint val="75000"/>
                  </a:prstClr>
                </a:solidFill>
              </a:rPr>
              <a:pPr/>
              <a:t>37</a:t>
            </a:fld>
            <a:endParaRPr lang="en-US">
              <a:solidFill>
                <a:prstClr val="black">
                  <a:tint val="75000"/>
                </a:prstClr>
              </a:solidFill>
            </a:endParaRPr>
          </a:p>
        </p:txBody>
      </p:sp>
    </p:spTree>
    <p:custDataLst>
      <p:tags r:id="rId1"/>
    </p:custDataLst>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4160570881"/>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advTm="795"/>
    </mc:Choice>
    <mc:Fallback>
      <p:transition spd="slow" advTm="79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59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3"/>
                </p:tgtEl>
              </p:cMediaNode>
            </p:video>
          </p:childTnLst>
        </p:cTn>
      </p:par>
    </p:tnLst>
  </p:timing>
  <p:extLst mod="1">
    <p:ext uri="{E180D4A7-C9FB-4DFB-919C-405C955672EB}">
      <p14:showEvtLst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p14:playEvt time="512" objId="3"/>
        <p14:stopEvt time="795" objId="3"/>
      </p14:showEvtLst>
    </p:ext>
  </p:extLst>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a:p>
        </p:txBody>
      </p:sp>
    </p:spTree>
  </p:cSld>
  <p:clrMapOvr>
    <a:masterClrMapping/>
  </p:clrMapOvr>
</p:sld>
</file>

<file path=ppt/tags/tag1.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29.3"/>
</p:tagLst>
</file>

<file path=ppt/tags/tag2.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29.3"/>
</p:tagLst>
</file>

<file path=ppt/tags/tag3.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29|6.2|1.7|22.7|5.6"/>
</p:tagLst>
</file>

<file path=ppt/tags/tag4.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31.6"/>
</p:tagLst>
</file>

<file path=ppt/tags/tag5.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35.2|4.4|27.4"/>
</p:tagLst>
</file>

<file path=ppt/tags/tag6.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39.3"/>
</p:tagLst>
</file>

<file path=ppt/tags/tag7.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21.6"/>
</p:tagLst>
</file>

<file path=ppt/tags/tag8.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1.2"/>
</p:tagLst>
</file>

<file path=ppt/tags/tag9.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0|0|0"/>
</p:tagLst>
</file>

<file path=ppt/tags/tag10.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0|0|0|0"/>
</p:tagLst>
</file>

<file path=ppt/tags/tag11.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0|0|0|0"/>
</p:tagLst>
</file>

<file path=ppt/tags/tag12.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0|0|0|0"/>
</p:tagLst>
</file>

<file path=ppt/tags/tag13.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0"/>
</p:tagLst>
</file>

<file path=ppt/tags/tag14.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0|0.1"/>
</p:tagLst>
</file>

<file path=ppt/tags/tag15.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0"/>
</p:tagLst>
</file>

<file path=ppt/tags/tag16.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0"/>
</p:tagLst>
</file>

<file path=ppt/tags/tag17.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1.3"/>
</p:tagLst>
</file>

<file path=ppt/tags/tag18.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0"/>
</p:tagLst>
</file>

<file path=ppt/tags/tag19.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0"/>
</p:tagLst>
</file>

<file path=ppt/tags/tag20.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0.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entury Gothic"/>
        <a:ea typeface="Gungsuh"/>
        <a:cs typeface="Gungsuh"/>
      </a:majorFont>
      <a:minorFont>
        <a:latin typeface="Century Gothic"/>
        <a:ea typeface="Gungsuh"/>
        <a:cs typeface="Gungsuh"/>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 typeface="Wingdings" charset="2"/>
          <a:buChar char="•"/>
          <a:tabLst/>
          <a:defRPr kumimoji="0" lang="en-US" sz="1800" b="0" i="0" u="none" strike="noStrike" cap="none" normalizeH="0" baseline="0">
            <a:ln>
              <a:noFill/>
            </a:ln>
            <a:solidFill>
              <a:schemeClr val="tx1"/>
            </a:solidFill>
            <a:effectLst/>
            <a:latin typeface="Comic Sans MS" charset="0"/>
            <a:ea typeface="Gungsuh" pitchFamily="18" charset="-127"/>
            <a:cs typeface="Gungsuh" pitchFamily="18" charset="-127"/>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 typeface="Wingdings" charset="2"/>
          <a:buChar char="•"/>
          <a:tabLst/>
          <a:defRPr kumimoji="0" lang="en-US" sz="1800" b="0" i="0" u="none" strike="noStrike" cap="none" normalizeH="0" baseline="0">
            <a:ln>
              <a:noFill/>
            </a:ln>
            <a:solidFill>
              <a:schemeClr val="tx1"/>
            </a:solidFill>
            <a:effectLst/>
            <a:latin typeface="Comic Sans MS" charset="0"/>
            <a:ea typeface="Gungsuh" pitchFamily="18" charset="-127"/>
            <a:cs typeface="Gungsuh" pitchFamily="18" charset="-127"/>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a="http://schemas.openxmlformats.org/drawingml/2006/main"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0</TotalTime>
  <Words>3713</Words>
  <Application>Microsoft Macintosh PowerPoint</Application>
  <PresentationFormat>On-screen Show (4:3)</PresentationFormat>
  <Paragraphs>400</Paragraphs>
  <Slides>38</Slides>
  <Notes>28</Notes>
  <HiddenSlides>0</HiddenSlides>
  <MMClips>3</MMClips>
  <ScaleCrop>false</ScaleCrop>
  <HeadingPairs>
    <vt:vector size="4" baseType="variant">
      <vt:variant>
        <vt:lpstr>Design Template</vt:lpstr>
      </vt:variant>
      <vt:variant>
        <vt:i4>3</vt:i4>
      </vt:variant>
      <vt:variant>
        <vt:lpstr>Slide Titles</vt:lpstr>
      </vt:variant>
      <vt:variant>
        <vt:i4>38</vt:i4>
      </vt:variant>
    </vt:vector>
  </HeadingPairs>
  <TitlesOfParts>
    <vt:vector size="41" baseType="lpstr">
      <vt:lpstr>Office Theme</vt:lpstr>
      <vt:lpstr>Default Design</vt:lpstr>
      <vt:lpstr>1_Office Theme</vt:lpstr>
      <vt:lpstr>Slide 1</vt:lpstr>
      <vt:lpstr>Slide 2</vt:lpstr>
      <vt:lpstr>Slide 3</vt:lpstr>
      <vt:lpstr>Slide 4</vt:lpstr>
      <vt:lpstr>Slide 5</vt:lpstr>
      <vt:lpstr>Slide 6</vt:lpstr>
      <vt:lpstr>Slide 7</vt:lpstr>
      <vt:lpstr>Dead reckoning</vt:lpstr>
      <vt:lpstr>Slide 9</vt:lpstr>
      <vt:lpstr>Dead reckoning</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vector>
  </TitlesOfParts>
  <Company>Duke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Paper Weaknesses</dc:title>
  <dc:creator>romit roy choudhury</dc:creator>
  <cp:lastModifiedBy>romit roy choudhury</cp:lastModifiedBy>
  <cp:revision>2</cp:revision>
  <dcterms:created xsi:type="dcterms:W3CDTF">2016-03-07T20:52:48Z</dcterms:created>
  <dcterms:modified xsi:type="dcterms:W3CDTF">2016-03-07T20:53:31Z</dcterms:modified>
</cp:coreProperties>
</file>